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4"/>
  </p:sldMasterIdLst>
  <p:notesMasterIdLst>
    <p:notesMasterId r:id="rId32"/>
  </p:notesMasterIdLst>
  <p:sldIdLst>
    <p:sldId id="285" r:id="rId5"/>
    <p:sldId id="266" r:id="rId6"/>
    <p:sldId id="258" r:id="rId7"/>
    <p:sldId id="265" r:id="rId8"/>
    <p:sldId id="267" r:id="rId9"/>
    <p:sldId id="268" r:id="rId10"/>
    <p:sldId id="333" r:id="rId11"/>
    <p:sldId id="319" r:id="rId12"/>
    <p:sldId id="350" r:id="rId13"/>
    <p:sldId id="302" r:id="rId14"/>
    <p:sldId id="294" r:id="rId15"/>
    <p:sldId id="359" r:id="rId16"/>
    <p:sldId id="361" r:id="rId17"/>
    <p:sldId id="362" r:id="rId18"/>
    <p:sldId id="306" r:id="rId19"/>
    <p:sldId id="349" r:id="rId20"/>
    <p:sldId id="363" r:id="rId21"/>
    <p:sldId id="364" r:id="rId22"/>
    <p:sldId id="355" r:id="rId23"/>
    <p:sldId id="356" r:id="rId24"/>
    <p:sldId id="354" r:id="rId25"/>
    <p:sldId id="357" r:id="rId26"/>
    <p:sldId id="360" r:id="rId27"/>
    <p:sldId id="324" r:id="rId28"/>
    <p:sldId id="278" r:id="rId29"/>
    <p:sldId id="279" r:id="rId30"/>
    <p:sldId id="280" r:id="rId31"/>
  </p:sldIdLst>
  <p:sldSz cx="9144000" cy="6858000" type="screen4x3"/>
  <p:notesSz cx="6797675" cy="9926638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C80025"/>
    <a:srgbClr val="EC6B10"/>
    <a:srgbClr val="00FF00"/>
    <a:srgbClr val="0000FF"/>
    <a:srgbClr val="416896"/>
    <a:srgbClr val="5FB2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543F6F-3F15-4D6B-921C-56E3A00D07A4}" v="6" dt="2023-10-31T11:44:27.4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49" autoAdjust="0"/>
    <p:restoredTop sz="94915"/>
  </p:normalViewPr>
  <p:slideViewPr>
    <p:cSldViewPr>
      <p:cViewPr varScale="1">
        <p:scale>
          <a:sx n="82" d="100"/>
          <a:sy n="82" d="100"/>
        </p:scale>
        <p:origin x="1469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1992" y="-7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mminkhuizen - van Hal J. (imi)" userId="9e881dca-cc60-443f-a754-77329e82d1f9" providerId="ADAL" clId="{67337A8A-C924-4136-B3C5-D547F3FD1B27}"/>
    <pc:docChg chg="modSld">
      <pc:chgData name="Imminkhuizen - van Hal J. (imi)" userId="9e881dca-cc60-443f-a754-77329e82d1f9" providerId="ADAL" clId="{67337A8A-C924-4136-B3C5-D547F3FD1B27}" dt="2023-10-31T14:42:28.506" v="3" actId="20577"/>
      <pc:docMkLst>
        <pc:docMk/>
      </pc:docMkLst>
      <pc:sldChg chg="modSp">
        <pc:chgData name="Imminkhuizen - van Hal J. (imi)" userId="9e881dca-cc60-443f-a754-77329e82d1f9" providerId="ADAL" clId="{67337A8A-C924-4136-B3C5-D547F3FD1B27}" dt="2023-10-31T14:42:28.506" v="3" actId="20577"/>
        <pc:sldMkLst>
          <pc:docMk/>
          <pc:sldMk cId="0" sldId="279"/>
        </pc:sldMkLst>
        <pc:spChg chg="mod">
          <ac:chgData name="Imminkhuizen - van Hal J. (imi)" userId="9e881dca-cc60-443f-a754-77329e82d1f9" providerId="ADAL" clId="{67337A8A-C924-4136-B3C5-D547F3FD1B27}" dt="2023-10-31T14:42:28.506" v="3" actId="20577"/>
          <ac:spMkLst>
            <pc:docMk/>
            <pc:sldMk cId="0" sldId="279"/>
            <ac:spMk id="5734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C95CCC0C-7CAB-4C5B-8FA0-B01BB90F099C}" type="datetimeFigureOut">
              <a:rPr lang="nl-NL"/>
              <a:pPr>
                <a:defRPr/>
              </a:pPr>
              <a:t>31-10-2023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noProof="0"/>
              <a:t>Klik om de modelstijlen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5BEC332B-FFDA-4A77-9191-4374661311D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280137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28" name="Tijdelijke aanduiding voor datum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C91CB5-E3AC-461C-99B4-1F87605DB420}" type="datetimeFigureOut">
              <a:rPr lang="nl-NL" altLang="nl-NL" smtClean="0"/>
              <a:pPr>
                <a:defRPr/>
              </a:pPr>
              <a:t>31-10-2023</a:t>
            </a:fld>
            <a:endParaRPr lang="nl-NL" altLang="nl-NL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29" name="Tijdelijke aanduiding voor dianumm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4EB2C-1B2A-4E27-8044-A5E88807043C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9" name="Ondertitel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nl-NL"/>
              <a:t>Klik om het opmaakprofiel van de modelondertitel te bewerken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320713-1606-467A-BEF0-12F6AAFD60D3}" type="datetimeFigureOut">
              <a:rPr lang="nl-NL" altLang="nl-NL" smtClean="0"/>
              <a:pPr>
                <a:defRPr/>
              </a:pPr>
              <a:t>31-10-2023</a:t>
            </a:fld>
            <a:endParaRPr lang="nl-NL" alt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786AD9-C37F-4C82-8841-D6006DB6A730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FE80F3-F8A3-4BA1-80E5-0CA7819864AE}" type="datetimeFigureOut">
              <a:rPr lang="nl-NL" altLang="nl-NL" smtClean="0"/>
              <a:pPr>
                <a:defRPr/>
              </a:pPr>
              <a:t>31-10-2023</a:t>
            </a:fld>
            <a:endParaRPr lang="nl-NL" alt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pPr>
              <a:defRPr/>
            </a:pPr>
            <a:fld id="{41E24F53-EAD9-4DB1-AAE5-5B7713F71F0A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4253B8-31D3-4E62-BB71-9FFC91D7F083}" type="datetimeFigureOut">
              <a:rPr lang="nl-NL" altLang="nl-NL" smtClean="0"/>
              <a:pPr>
                <a:defRPr/>
              </a:pPr>
              <a:t>31-10-2023</a:t>
            </a:fld>
            <a:endParaRPr lang="nl-NL" alt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081366-34B4-4358-8C83-CBAFAEAE6C68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FF04FE-766E-4A24-83DB-E41EB5CEF7C8}" type="datetimeFigureOut">
              <a:rPr lang="nl-NL" altLang="nl-NL" smtClean="0"/>
              <a:pPr>
                <a:defRPr/>
              </a:pPr>
              <a:t>31-10-2023</a:t>
            </a:fld>
            <a:endParaRPr lang="nl-NL" alt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D08540-E615-4951-8049-16689EE1774B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0D48ED-FB9F-4220-953F-0DE2498F1A14}" type="datetimeFigureOut">
              <a:rPr lang="nl-NL" altLang="nl-NL" smtClean="0"/>
              <a:pPr>
                <a:defRPr/>
              </a:pPr>
              <a:t>31-10-2023</a:t>
            </a:fld>
            <a:endParaRPr lang="nl-NL" alt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377F2C-78CE-4419-91F0-0736DDF05538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760754-EAED-4D18-B524-A0ECC39C6545}" type="datetimeFigureOut">
              <a:rPr lang="nl-NL" altLang="nl-NL" smtClean="0"/>
              <a:pPr>
                <a:defRPr/>
              </a:pPr>
              <a:t>31-10-2023</a:t>
            </a:fld>
            <a:endParaRPr lang="nl-NL" alt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79FBB4-2270-4603-8E16-86C12DB8B3C5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6C3631-857D-4FD9-8238-D5DD981752A4}" type="datetimeFigureOut">
              <a:rPr lang="nl-NL" altLang="nl-NL" smtClean="0"/>
              <a:pPr>
                <a:defRPr/>
              </a:pPr>
              <a:t>31-10-2023</a:t>
            </a:fld>
            <a:endParaRPr lang="nl-NL" alt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4ADFA2-0794-48D1-B43F-BB825846A14A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nl-NL">
                <a:solidFill>
                  <a:schemeClr val="lt1"/>
                </a:solidFill>
                <a:latin typeface="+mn-lt"/>
                <a:ea typeface="+mn-ea"/>
                <a:cs typeface="+mn-cs"/>
              </a:rPr>
              <a:t>Klik op het pictogram als u een afbeelding wilt toevoegen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C40177-C2AE-4D3B-9555-A9CCD4CCDB73}" type="datetimeFigureOut">
              <a:rPr lang="nl-NL" altLang="nl-NL" smtClean="0"/>
              <a:pPr>
                <a:defRPr/>
              </a:pPr>
              <a:t>31-10-2023</a:t>
            </a:fld>
            <a:endParaRPr lang="nl-NL" alt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6C3C48-BC98-40BF-934A-44B538B68179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0B8A58-61D3-4EA3-B4B6-5A53492612CC}" type="datetimeFigureOut">
              <a:rPr lang="nl-NL" altLang="nl-NL" smtClean="0"/>
              <a:pPr>
                <a:defRPr/>
              </a:pPr>
              <a:t>31-10-2023</a:t>
            </a:fld>
            <a:endParaRPr lang="nl-NL" alt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9DB15F-50A3-4482-B5DF-28F0EA1B6E4A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DF39E3-EC76-4A68-AF26-B79E0C88FC34}" type="datetimeFigureOut">
              <a:rPr lang="nl-NL" altLang="nl-NL" smtClean="0"/>
              <a:pPr>
                <a:defRPr/>
              </a:pPr>
              <a:t>31-10-2023</a:t>
            </a:fld>
            <a:endParaRPr lang="nl-NL" alt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110A5F-3C66-4336-9055-4C97C364466C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jdelijke aanduiding voor titel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13" name="Tijdelijke aanduiding voor tekst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nl-NL"/>
              <a:t>Klik om de modelstijlen te bewerken</a:t>
            </a:r>
          </a:p>
          <a:p>
            <a:pPr lvl="1" eaLnBrk="1" latinLnBrk="0" hangingPunct="1"/>
            <a:r>
              <a:rPr kumimoji="0" lang="nl-NL"/>
              <a:t>Tweede niveau</a:t>
            </a:r>
          </a:p>
          <a:p>
            <a:pPr lvl="2" eaLnBrk="1" latinLnBrk="0" hangingPunct="1"/>
            <a:r>
              <a:rPr kumimoji="0" lang="nl-NL"/>
              <a:t>Derde niveau</a:t>
            </a:r>
          </a:p>
          <a:p>
            <a:pPr lvl="3" eaLnBrk="1" latinLnBrk="0" hangingPunct="1"/>
            <a:r>
              <a:rPr kumimoji="0" lang="nl-NL"/>
              <a:t>Vierde niveau</a:t>
            </a:r>
          </a:p>
          <a:p>
            <a:pPr lvl="4" eaLnBrk="1" latinLnBrk="0" hangingPunct="1"/>
            <a:r>
              <a:rPr kumimoji="0" lang="nl-NL"/>
              <a:t>Vijfde niveau</a:t>
            </a:r>
            <a:endParaRPr kumimoji="0" lang="en-US"/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3FA61C4F-56B2-4B32-8E2A-6DA7F2E8E3A2}" type="datetimeFigureOut">
              <a:rPr lang="nl-NL" altLang="nl-NL" smtClean="0"/>
              <a:pPr>
                <a:defRPr/>
              </a:pPr>
              <a:t>31-10-2023</a:t>
            </a:fld>
            <a:endParaRPr lang="nl-NL" alt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3" name="Tijdelijke aanduiding voor dianumm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A3C55A2B-2CBE-4F51-917F-512204073587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hyperlink" Target="http://www.google.nl/url?sa=i&amp;rct=j&amp;q=&amp;esrc=s&amp;source=images&amp;cd=&amp;cad=rja&amp;uact=8&amp;ved=0CAcQjRxqFQoTCLvj5tnDmckCFcUlDwodGp8JwQ&amp;url=http://nieuws-uitgelicht.infonu.nl/financieel/149237-gratis-financieel-advies-moet-mogelijk-zijn.html&amp;bvm=bv.107763241,d.ZWU&amp;psig=AFQjCNGd15lBy4uXM3qocZ-4xJV7TdMPwQ&amp;ust=1447920846657864" TargetMode="External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sv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sv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7" Type="http://schemas.openxmlformats.org/officeDocument/2006/relationships/image" Target="../media/image55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istorianet.nl/oorlog/eerste-wereldoorlog/waarom-zigzagden-loopgraven" TargetMode="External"/><Relationship Id="rId5" Type="http://schemas.openxmlformats.org/officeDocument/2006/relationships/image" Target="../media/image54.png"/><Relationship Id="rId4" Type="http://schemas.openxmlformats.org/officeDocument/2006/relationships/image" Target="../media/image53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sv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jpg"/><Relationship Id="rId4" Type="http://schemas.openxmlformats.org/officeDocument/2006/relationships/image" Target="../media/image58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41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23.png"/><Relationship Id="rId4" Type="http://schemas.microsoft.com/office/2007/relationships/hdphoto" Target="../media/hdphoto2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nl/url?sa=i&amp;rct=j&amp;q=&amp;esrc=s&amp;source=images&amp;cd=&amp;cad=rja&amp;uact=8&amp;ved=0CAcQjRxqFQoTCPHik7bXmckCFcQmDwodMqMCyw&amp;url=https://www.flickr.com/photos/arthur-a/5811126351&amp;psig=AFQjCNF0iH25UOAJkh4SMAVG8dlOjfKo1g&amp;ust=1447926124479754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excursieweken@demeerwaarde.n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01F877DD-F78B-4C75-AC15-B67E5670E1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1484" y="1934399"/>
            <a:ext cx="5561031" cy="4835679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79035E3E-3B3B-43E0-9F89-F90C3E69B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3755" y="404664"/>
            <a:ext cx="8476489" cy="2088232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B86D17B5-2CF8-45A5-859C-161CA22BEC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5125" y="5301208"/>
            <a:ext cx="2428875" cy="14287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kstvak 1"/>
          <p:cNvSpPr txBox="1">
            <a:spLocks noChangeArrowheads="1"/>
          </p:cNvSpPr>
          <p:nvPr/>
        </p:nvSpPr>
        <p:spPr bwMode="auto">
          <a:xfrm>
            <a:off x="1955800" y="2349500"/>
            <a:ext cx="6000576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Algemene informatie</a:t>
            </a: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Inschrijven</a:t>
            </a: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Financieel</a:t>
            </a: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Excursieweken</a:t>
            </a: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Prijzen</a:t>
            </a: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Kartrekkers</a:t>
            </a: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Vragen?</a:t>
            </a:r>
          </a:p>
          <a:p>
            <a:pPr marL="285750" indent="-285750">
              <a:buFont typeface="Arial" charset="0"/>
              <a:buChar char="•"/>
            </a:pPr>
            <a:endParaRPr lang="nl-NL" altLang="nl-NL" dirty="0">
              <a:solidFill>
                <a:schemeClr val="bg1"/>
              </a:solidFill>
              <a:latin typeface="Eurostile" panose="020B0504020202050204" pitchFamily="34" charset="0"/>
            </a:endParaRPr>
          </a:p>
        </p:txBody>
      </p:sp>
      <p:sp>
        <p:nvSpPr>
          <p:cNvPr id="5" name="Tekstvak 2"/>
          <p:cNvSpPr txBox="1">
            <a:spLocks noChangeArrowheads="1"/>
          </p:cNvSpPr>
          <p:nvPr/>
        </p:nvSpPr>
        <p:spPr bwMode="auto">
          <a:xfrm>
            <a:off x="1955800" y="908050"/>
            <a:ext cx="6361113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nl-NL" sz="4800" b="1" dirty="0">
                <a:solidFill>
                  <a:schemeClr val="bg1">
                    <a:lumMod val="50000"/>
                  </a:schemeClr>
                </a:solidFill>
                <a:latin typeface="Eurostile" panose="020B0504020202050204" pitchFamily="34" charset="0"/>
              </a:rPr>
              <a:t>Programma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1"/>
          <p:cNvSpPr txBox="1">
            <a:spLocks noChangeArrowheads="1"/>
          </p:cNvSpPr>
          <p:nvPr/>
        </p:nvSpPr>
        <p:spPr bwMode="auto">
          <a:xfrm>
            <a:off x="1955800" y="2349500"/>
            <a:ext cx="5208588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alt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3 t/m 7 </a:t>
            </a:r>
            <a:r>
              <a:rPr lang="en-US" altLang="nl-NL" sz="2400" dirty="0" err="1">
                <a:solidFill>
                  <a:schemeClr val="bg1"/>
                </a:solidFill>
                <a:latin typeface="Eurostile" panose="020B0504020202050204" pitchFamily="34" charset="0"/>
              </a:rPr>
              <a:t>juni</a:t>
            </a:r>
            <a:r>
              <a:rPr lang="en-US" alt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 2024</a:t>
            </a:r>
          </a:p>
          <a:p>
            <a:pPr marL="285750" indent="-285750">
              <a:buFont typeface="Arial" charset="0"/>
              <a:buChar char="•"/>
            </a:pPr>
            <a:endParaRPr lang="nl-NL" altLang="nl-NL" sz="2400" dirty="0">
              <a:solidFill>
                <a:schemeClr val="bg1"/>
              </a:solidFill>
              <a:latin typeface="Eurostile" panose="020B0504020202050204" pitchFamily="34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alt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8 </a:t>
            </a:r>
            <a:r>
              <a:rPr lang="en-US" altLang="nl-NL" sz="2400" dirty="0" err="1">
                <a:solidFill>
                  <a:schemeClr val="bg1"/>
                </a:solidFill>
                <a:latin typeface="Eurostile" panose="020B0504020202050204" pitchFamily="34" charset="0"/>
              </a:rPr>
              <a:t>verschillende</a:t>
            </a:r>
            <a:r>
              <a:rPr lang="en-US" alt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 </a:t>
            </a:r>
            <a:r>
              <a:rPr lang="en-US" altLang="nl-NL" sz="2400" dirty="0" err="1">
                <a:solidFill>
                  <a:schemeClr val="bg1"/>
                </a:solidFill>
                <a:latin typeface="Eurostile" panose="020B0504020202050204" pitchFamily="34" charset="0"/>
              </a:rPr>
              <a:t>excursieweken</a:t>
            </a:r>
            <a:endParaRPr lang="en-US" altLang="nl-NL" sz="2400" dirty="0">
              <a:solidFill>
                <a:schemeClr val="bg1"/>
              </a:solidFill>
              <a:latin typeface="Eurostile" panose="020B0504020202050204" pitchFamily="34" charset="0"/>
            </a:endParaRPr>
          </a:p>
          <a:p>
            <a:endParaRPr lang="nl-NL" altLang="nl-NL" sz="2400" dirty="0">
              <a:solidFill>
                <a:schemeClr val="bg1"/>
              </a:solidFill>
              <a:latin typeface="Eurostile" panose="020B0504020202050204" pitchFamily="34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ID kaart en/of paspoort </a:t>
            </a:r>
          </a:p>
          <a:p>
            <a:pPr marL="285750" indent="-285750"/>
            <a:endParaRPr lang="nl-NL" altLang="nl-NL" sz="2400" dirty="0">
              <a:solidFill>
                <a:schemeClr val="bg1"/>
              </a:solidFill>
              <a:latin typeface="Eurostile" panose="020B0504020202050204" pitchFamily="34" charset="0"/>
            </a:endParaRPr>
          </a:p>
          <a:p>
            <a:pPr marL="285750" indent="-285750">
              <a:buFont typeface="Arial" charset="0"/>
              <a:buChar char="•"/>
            </a:pPr>
            <a:endParaRPr lang="nl-NL" altLang="nl-NL" sz="2400" dirty="0">
              <a:latin typeface="Eurostile" panose="020B0504020202050204" pitchFamily="34" charset="0"/>
            </a:endParaRPr>
          </a:p>
          <a:p>
            <a:pPr marL="285750" indent="-285750">
              <a:buFont typeface="Arial" charset="0"/>
              <a:buChar char="•"/>
            </a:pPr>
            <a:endParaRPr lang="nl-NL" altLang="nl-NL" sz="2400" dirty="0">
              <a:latin typeface="Eurostile" panose="020B0504020202050204" pitchFamily="34" charset="0"/>
            </a:endParaRPr>
          </a:p>
          <a:p>
            <a:pPr marL="285750" indent="-285750">
              <a:buFont typeface="Arial" charset="0"/>
              <a:buChar char="•"/>
            </a:pPr>
            <a:endParaRPr lang="nl-NL" altLang="nl-NL" dirty="0">
              <a:latin typeface="Eurostile" panose="020B0504020202050204" pitchFamily="34" charset="0"/>
            </a:endParaRPr>
          </a:p>
        </p:txBody>
      </p:sp>
      <p:sp>
        <p:nvSpPr>
          <p:cNvPr id="4099" name="Tekstvak 2"/>
          <p:cNvSpPr txBox="1">
            <a:spLocks noChangeArrowheads="1"/>
          </p:cNvSpPr>
          <p:nvPr/>
        </p:nvSpPr>
        <p:spPr bwMode="auto">
          <a:xfrm>
            <a:off x="1955800" y="908050"/>
            <a:ext cx="6361113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altLang="nl-NL" sz="4800" b="1" dirty="0">
                <a:solidFill>
                  <a:srgbClr val="C80025"/>
                </a:solidFill>
                <a:latin typeface="Eurostile" panose="020B0504020202050204" pitchFamily="34" charset="0"/>
              </a:rPr>
              <a:t>Algemene informatie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2051720" y="1988840"/>
            <a:ext cx="669674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nl-NL" sz="2400" b="1" dirty="0">
                <a:solidFill>
                  <a:schemeClr val="bg1"/>
                </a:solidFill>
                <a:latin typeface="Eurostile" panose="020B0504020202050204" pitchFamily="34" charset="0"/>
              </a:rPr>
              <a:t>Ouders mail</a:t>
            </a:r>
          </a:p>
          <a:p>
            <a:pPr marL="800100" lvl="1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lang="en-US" sz="2400" dirty="0">
                <a:solidFill>
                  <a:schemeClr val="bg1"/>
                </a:solidFill>
                <a:latin typeface="Eurostile" panose="020B0504020202050204" pitchFamily="34" charset="0"/>
              </a:rPr>
              <a:t>Link </a:t>
            </a:r>
            <a:r>
              <a:rPr lang="en-US" sz="2400" dirty="0" err="1">
                <a:solidFill>
                  <a:schemeClr val="bg1"/>
                </a:solidFill>
                <a:latin typeface="Eurostile" panose="020B0504020202050204" pitchFamily="34" charset="0"/>
              </a:rPr>
              <a:t>inschrijven</a:t>
            </a:r>
            <a:endParaRPr lang="en-US" sz="2400">
              <a:solidFill>
                <a:schemeClr val="bg1"/>
              </a:solidFill>
              <a:latin typeface="Eurostile" panose="020B0504020202050204" pitchFamily="34" charset="0"/>
            </a:endParaRPr>
          </a:p>
          <a:p>
            <a:pPr marL="800100" lvl="1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lang="en-US" sz="2400" dirty="0">
                <a:solidFill>
                  <a:schemeClr val="bg1"/>
                </a:solidFill>
                <a:latin typeface="Eurostile" panose="020B0504020202050204" pitchFamily="34" charset="0"/>
              </a:rPr>
              <a:t>Link PowerPoint / </a:t>
            </a:r>
            <a:r>
              <a:rPr lang="en-US" sz="2400" dirty="0" err="1">
                <a:solidFill>
                  <a:schemeClr val="bg1"/>
                </a:solidFill>
                <a:latin typeface="Eurostile" panose="020B0504020202050204" pitchFamily="34" charset="0"/>
              </a:rPr>
              <a:t>Excursiegids</a:t>
            </a:r>
            <a:r>
              <a:rPr lang="en-US" sz="2400" dirty="0">
                <a:solidFill>
                  <a:schemeClr val="bg1"/>
                </a:solidFill>
                <a:latin typeface="Eurostile" panose="020B0504020202050204" pitchFamily="34" charset="0"/>
              </a:rPr>
              <a:t> / </a:t>
            </a:r>
            <a:r>
              <a:rPr lang="en-US" sz="2400" dirty="0" err="1">
                <a:solidFill>
                  <a:schemeClr val="bg1"/>
                </a:solidFill>
                <a:latin typeface="Eurostile" panose="020B0504020202050204" pitchFamily="34" charset="0"/>
              </a:rPr>
              <a:t>lijst</a:t>
            </a:r>
            <a:r>
              <a:rPr lang="en-US" sz="2400" dirty="0">
                <a:solidFill>
                  <a:schemeClr val="bg1"/>
                </a:solidFill>
                <a:latin typeface="Eurostile" panose="020B050402020205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Eurostile" panose="020B0504020202050204" pitchFamily="34" charset="0"/>
              </a:rPr>
              <a:t>bijzonderheden</a:t>
            </a:r>
            <a:endParaRPr lang="nl-NL" sz="2400">
              <a:solidFill>
                <a:schemeClr val="bg1"/>
              </a:solidFill>
              <a:latin typeface="Eurostile" panose="020B0504020202050204" pitchFamily="34" charset="0"/>
            </a:endParaRPr>
          </a:p>
          <a:p>
            <a:pPr>
              <a:defRPr/>
            </a:pPr>
            <a:endParaRPr lang="nl-NL" sz="2400" dirty="0">
              <a:solidFill>
                <a:schemeClr val="bg1"/>
              </a:solidFill>
              <a:latin typeface="Eurostile" panose="020B0504020202050204" pitchFamily="34" charset="0"/>
            </a:endParaRPr>
          </a:p>
          <a:p>
            <a:pPr>
              <a:defRPr/>
            </a:pPr>
            <a:r>
              <a:rPr lang="nl-NL" sz="2400" b="1" dirty="0">
                <a:solidFill>
                  <a:schemeClr val="bg1"/>
                </a:solidFill>
                <a:latin typeface="Eurostile" panose="020B0504020202050204" pitchFamily="34" charset="0"/>
              </a:rPr>
              <a:t>Inschrijven</a:t>
            </a:r>
          </a:p>
          <a:p>
            <a:pPr marL="800100" lvl="1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Woensdag 1 november tot vrijdag 10 november 2023</a:t>
            </a:r>
            <a:endParaRPr lang="nl-NL" sz="2400">
              <a:solidFill>
                <a:schemeClr val="bg1"/>
              </a:solidFill>
              <a:latin typeface="Eurostile" panose="020B0504020202050204" pitchFamily="34" charset="0"/>
            </a:endParaRPr>
          </a:p>
          <a:p>
            <a:pPr marL="800100" lvl="1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3 keuzes  </a:t>
            </a:r>
            <a:endParaRPr lang="nl-NL" sz="2400">
              <a:solidFill>
                <a:schemeClr val="bg1"/>
              </a:solidFill>
              <a:latin typeface="Eurostile" panose="020B0504020202050204" pitchFamily="34" charset="0"/>
            </a:endParaRPr>
          </a:p>
          <a:p>
            <a:pPr marL="285750" indent="-285750">
              <a:defRPr/>
            </a:pPr>
            <a:r>
              <a:rPr lang="nl-NL" sz="2400" b="1" dirty="0">
                <a:solidFill>
                  <a:schemeClr val="bg1"/>
                </a:solidFill>
                <a:latin typeface="Eurostile" panose="020B0504020202050204" pitchFamily="34" charset="0"/>
              </a:rPr>
              <a:t>Plaatsing</a:t>
            </a:r>
          </a:p>
          <a:p>
            <a:pPr marL="800100" lvl="1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/>
            </a:pPr>
            <a:r>
              <a:rPr 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Vrijdag voor de voorjaarsvakantie</a:t>
            </a:r>
            <a:endParaRPr lang="nl-NL" sz="2400">
              <a:solidFill>
                <a:schemeClr val="bg1"/>
              </a:solidFill>
              <a:latin typeface="Eurostile" panose="020B0504020202050204" pitchFamily="34" charset="0"/>
            </a:endParaRPr>
          </a:p>
          <a:p>
            <a:pPr marL="285750" indent="-285750">
              <a:defRPr/>
            </a:pPr>
            <a:endParaRPr lang="nl-NL" sz="2400" dirty="0">
              <a:solidFill>
                <a:schemeClr val="bg1"/>
              </a:solidFill>
              <a:latin typeface="Eurostile" panose="020B0504020202050204" pitchFamily="34" charset="0"/>
            </a:endParaRPr>
          </a:p>
        </p:txBody>
      </p:sp>
      <p:sp>
        <p:nvSpPr>
          <p:cNvPr id="5" name="Tekstvak 4"/>
          <p:cNvSpPr txBox="1">
            <a:spLocks noChangeArrowheads="1"/>
          </p:cNvSpPr>
          <p:nvPr/>
        </p:nvSpPr>
        <p:spPr bwMode="auto">
          <a:xfrm>
            <a:off x="1955800" y="908050"/>
            <a:ext cx="6361113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nl-NL" sz="4800" b="1" dirty="0">
                <a:solidFill>
                  <a:srgbClr val="416896"/>
                </a:solidFill>
                <a:latin typeface="Eurostile" panose="020B0504020202050204" pitchFamily="34" charset="0"/>
              </a:rPr>
              <a:t>Inschrijven</a:t>
            </a:r>
          </a:p>
        </p:txBody>
      </p:sp>
      <p:sp>
        <p:nvSpPr>
          <p:cNvPr id="71682" name="AutoShape 2" descr="Afbeeldingsresultaat voor inschrijven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71684" name="AutoShape 4" descr="Afbeeldingsresultaat voor inschrijven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kstvak 1"/>
          <p:cNvSpPr txBox="1">
            <a:spLocks noChangeArrowheads="1"/>
          </p:cNvSpPr>
          <p:nvPr/>
        </p:nvSpPr>
        <p:spPr bwMode="auto">
          <a:xfrm>
            <a:off x="1907704" y="1988840"/>
            <a:ext cx="7008688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  <a:cs typeface="Segoe UI" panose="020B0502040204020203" pitchFamily="34" charset="0"/>
              </a:rPr>
              <a:t>Bij inschrijven </a:t>
            </a:r>
            <a:r>
              <a:rPr lang="nl-NL" altLang="nl-NL" sz="24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€ </a:t>
            </a: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  <a:cs typeface="Segoe UI" panose="020B0502040204020203" pitchFamily="34" charset="0"/>
              </a:rPr>
              <a:t>200,- (</a:t>
            </a:r>
            <a:r>
              <a:rPr lang="nl-NL" altLang="nl-NL" sz="2400" dirty="0" err="1">
                <a:solidFill>
                  <a:schemeClr val="bg1"/>
                </a:solidFill>
                <a:latin typeface="Eurostile" panose="020B0504020202050204" pitchFamily="34" charset="0"/>
                <a:cs typeface="Segoe UI" panose="020B0502040204020203" pitchFamily="34" charset="0"/>
              </a:rPr>
              <a:t>iDeal</a:t>
            </a: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  <a:cs typeface="Segoe UI" panose="020B0502040204020203" pitchFamily="34" charset="0"/>
              </a:rPr>
              <a:t>)	</a:t>
            </a:r>
          </a:p>
          <a:p>
            <a:pPr lvl="1"/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  <a:cs typeface="Segoe UI" panose="020B0502040204020203" pitchFamily="34" charset="0"/>
              </a:rPr>
              <a:t>     		</a:t>
            </a: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  <a:cs typeface="Segoe UI" panose="020B0502040204020203" pitchFamily="34" charset="0"/>
              </a:rPr>
              <a:t>Problemen met betalen?</a:t>
            </a:r>
          </a:p>
          <a:p>
            <a:pPr marL="800100" lvl="1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  <a:cs typeface="Segoe UI" panose="020B0502040204020203" pitchFamily="34" charset="0"/>
              </a:rPr>
              <a:t>Administratie (administratie@demeerwaarde.nl)</a:t>
            </a:r>
            <a:endParaRPr lang="nl-NL" altLang="nl-NL" sz="2400">
              <a:solidFill>
                <a:schemeClr val="bg1"/>
              </a:solidFill>
              <a:latin typeface="Eurostile" panose="020B0504020202050204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charset="0"/>
              <a:buChar char="•"/>
            </a:pPr>
            <a:endParaRPr lang="nl-NL" altLang="nl-NL" sz="2400" dirty="0">
              <a:solidFill>
                <a:schemeClr val="bg1"/>
              </a:solidFill>
              <a:latin typeface="Eurostile" panose="020B0504020202050204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  <a:cs typeface="Segoe UI" panose="020B0502040204020203" pitchFamily="34" charset="0"/>
              </a:rPr>
              <a:t>Vrijdag voor de voorjaarsvakantie: </a:t>
            </a:r>
          </a:p>
          <a:p>
            <a:pPr marL="800100" lvl="1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  <a:cs typeface="Segoe UI" panose="020B0502040204020203" pitchFamily="34" charset="0"/>
              </a:rPr>
              <a:t>Mail ouders met bestemming + aanvullend bedrag</a:t>
            </a:r>
            <a:endParaRPr lang="nl-NL" altLang="nl-NL" sz="2400">
              <a:solidFill>
                <a:schemeClr val="bg1"/>
              </a:solidFill>
              <a:latin typeface="Eurostile" panose="020B0504020202050204" pitchFamily="34" charset="0"/>
              <a:cs typeface="Segoe UI" panose="020B0502040204020203" pitchFamily="34" charset="0"/>
            </a:endParaRPr>
          </a:p>
          <a:p>
            <a:endParaRPr lang="nl-NL" altLang="nl-NL" sz="2400" dirty="0">
              <a:solidFill>
                <a:schemeClr val="bg1"/>
              </a:solidFill>
              <a:latin typeface="Eurostile" panose="020B0504020202050204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charset="0"/>
              <a:buChar char="•"/>
            </a:pPr>
            <a:endParaRPr lang="nl-NL" altLang="nl-NL" dirty="0">
              <a:latin typeface="Eurostile" panose="020B0504020202050204" pitchFamily="34" charset="0"/>
              <a:cs typeface="Segoe UI" panose="020B0502040204020203" pitchFamily="34" charset="0"/>
            </a:endParaRPr>
          </a:p>
        </p:txBody>
      </p:sp>
      <p:sp>
        <p:nvSpPr>
          <p:cNvPr id="7171" name="Tekstvak 2"/>
          <p:cNvSpPr txBox="1">
            <a:spLocks noChangeArrowheads="1"/>
          </p:cNvSpPr>
          <p:nvPr/>
        </p:nvSpPr>
        <p:spPr bwMode="auto">
          <a:xfrm>
            <a:off x="1979712" y="620688"/>
            <a:ext cx="6361113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nl-NL" sz="4800" b="1" dirty="0">
                <a:solidFill>
                  <a:srgbClr val="EC6B10"/>
                </a:solidFill>
                <a:latin typeface="Eurostile" panose="020B0504020202050204" pitchFamily="34" charset="0"/>
              </a:rPr>
              <a:t>Financieel</a:t>
            </a:r>
          </a:p>
        </p:txBody>
      </p:sp>
      <p:pic>
        <p:nvPicPr>
          <p:cNvPr id="70658" name="Picture 2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32240" y="188640"/>
            <a:ext cx="1876425" cy="1876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kstvak 1"/>
          <p:cNvSpPr txBox="1">
            <a:spLocks noChangeArrowheads="1"/>
          </p:cNvSpPr>
          <p:nvPr/>
        </p:nvSpPr>
        <p:spPr bwMode="auto">
          <a:xfrm>
            <a:off x="1938247" y="1916832"/>
            <a:ext cx="5208588" cy="443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Ik hou van Holland</a:t>
            </a:r>
            <a:endParaRPr lang="nl-NL" altLang="nl-NL" sz="2400">
              <a:solidFill>
                <a:schemeClr val="bg1"/>
              </a:solidFill>
              <a:latin typeface="Eurostile" panose="020B0504020202050204" pitchFamily="34" charset="0"/>
            </a:endParaRPr>
          </a:p>
          <a:p>
            <a:pPr marL="342900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endParaRPr lang="nl-NL" altLang="nl-NL" sz="2400">
              <a:solidFill>
                <a:schemeClr val="bg1"/>
              </a:solidFill>
              <a:latin typeface="Eurostile" panose="020B0504020202050204" pitchFamily="34" charset="0"/>
            </a:endParaRPr>
          </a:p>
          <a:p>
            <a:pPr marL="342900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Tsjechië</a:t>
            </a:r>
            <a:endParaRPr lang="nl-NL" altLang="nl-NL" sz="2400">
              <a:solidFill>
                <a:schemeClr val="bg1"/>
              </a:solidFill>
              <a:latin typeface="Eurostile" panose="020B0504020202050204" pitchFamily="34" charset="0"/>
            </a:endParaRPr>
          </a:p>
          <a:p>
            <a:pPr marL="342900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Oostenrijk</a:t>
            </a:r>
            <a:endParaRPr lang="nl-NL" altLang="nl-NL" sz="2400">
              <a:solidFill>
                <a:schemeClr val="bg1"/>
              </a:solidFill>
              <a:latin typeface="Eurostile" panose="020B0504020202050204" pitchFamily="34" charset="0"/>
            </a:endParaRPr>
          </a:p>
          <a:p>
            <a:pPr marL="342900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Belgische Ardennen </a:t>
            </a:r>
            <a:endParaRPr lang="nl-NL" altLang="nl-NL" sz="2400">
              <a:solidFill>
                <a:schemeClr val="bg1"/>
              </a:solidFill>
              <a:latin typeface="Eurostile" panose="020B0504020202050204" pitchFamily="34" charset="0"/>
            </a:endParaRPr>
          </a:p>
          <a:p>
            <a:pPr marL="342900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endParaRPr lang="nl-NL" altLang="nl-NL" sz="2400">
              <a:solidFill>
                <a:schemeClr val="bg1"/>
              </a:solidFill>
              <a:latin typeface="Eurostile" panose="020B0504020202050204" pitchFamily="34" charset="0"/>
            </a:endParaRPr>
          </a:p>
          <a:p>
            <a:pPr marL="342900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Zweden - Denemarken</a:t>
            </a:r>
            <a:endParaRPr lang="nl-NL" altLang="nl-NL" sz="2400">
              <a:solidFill>
                <a:schemeClr val="bg1"/>
              </a:solidFill>
              <a:latin typeface="Eurostile" panose="020B0504020202050204" pitchFamily="34" charset="0"/>
            </a:endParaRPr>
          </a:p>
          <a:p>
            <a:pPr marL="342900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Engeland</a:t>
            </a:r>
            <a:endParaRPr lang="nl-NL" altLang="nl-NL" sz="2400">
              <a:solidFill>
                <a:schemeClr val="bg1"/>
              </a:solidFill>
              <a:latin typeface="Eurostile" panose="020B0504020202050204" pitchFamily="34" charset="0"/>
            </a:endParaRPr>
          </a:p>
          <a:p>
            <a:pPr marL="342900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Normandië - Parijs</a:t>
            </a:r>
            <a:endParaRPr lang="nl-NL" altLang="nl-NL" sz="2400">
              <a:solidFill>
                <a:schemeClr val="bg1"/>
              </a:solidFill>
              <a:latin typeface="Eurostile" panose="020B0504020202050204" pitchFamily="34" charset="0"/>
            </a:endParaRPr>
          </a:p>
          <a:p>
            <a:pPr marL="342900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nl-NL" altLang="nl-NL" sz="2400" dirty="0">
                <a:solidFill>
                  <a:schemeClr val="bg1"/>
                </a:solidFill>
                <a:latin typeface="Eurostile" panose="020B0504020202050204" pitchFamily="34" charset="0"/>
              </a:rPr>
              <a:t>Toscane (Italië) </a:t>
            </a:r>
            <a:endParaRPr lang="nl-NL" altLang="nl-NL" sz="2400">
              <a:solidFill>
                <a:schemeClr val="bg1"/>
              </a:solidFill>
              <a:latin typeface="Eurostile" panose="020B0504020202050204" pitchFamily="34" charset="0"/>
            </a:endParaRPr>
          </a:p>
          <a:p>
            <a:endParaRPr lang="nl-NL" altLang="nl-NL" sz="2400" dirty="0">
              <a:solidFill>
                <a:schemeClr val="bg1"/>
              </a:solidFill>
              <a:latin typeface="Eurostile" panose="020B0504020202050204" pitchFamily="34" charset="0"/>
            </a:endParaRPr>
          </a:p>
          <a:p>
            <a:pPr marL="285750" indent="-285750">
              <a:buFont typeface="Arial" charset="0"/>
              <a:buChar char="•"/>
            </a:pPr>
            <a:endParaRPr lang="nl-NL" altLang="nl-NL" dirty="0">
              <a:latin typeface="Eurostile" panose="020B0504020202050204" pitchFamily="34" charset="0"/>
            </a:endParaRPr>
          </a:p>
        </p:txBody>
      </p:sp>
      <p:sp>
        <p:nvSpPr>
          <p:cNvPr id="7171" name="Tekstvak 2"/>
          <p:cNvSpPr txBox="1">
            <a:spLocks noChangeArrowheads="1"/>
          </p:cNvSpPr>
          <p:nvPr/>
        </p:nvSpPr>
        <p:spPr bwMode="auto">
          <a:xfrm>
            <a:off x="1955800" y="908050"/>
            <a:ext cx="6361113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altLang="nl-NL" sz="4800" b="1" dirty="0">
                <a:solidFill>
                  <a:srgbClr val="5FB22E"/>
                </a:solidFill>
                <a:latin typeface="Eurostile" panose="020B0504020202050204" pitchFamily="34" charset="0"/>
              </a:rPr>
              <a:t>Excursieweken (8)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15" b="98416" l="3088" r="97150">
                        <a14:foregroundMark x1="38480" y1="18778" x2="38480" y2="18778"/>
                        <a14:foregroundMark x1="50831" y1="6561" x2="50831" y2="6561"/>
                        <a14:foregroundMark x1="64371" y1="3620" x2="64371" y2="3620"/>
                        <a14:foregroundMark x1="74584" y1="2941" x2="74584" y2="2941"/>
                        <a14:foregroundMark x1="92874" y1="13575" x2="92874" y2="13575"/>
                        <a14:foregroundMark x1="97150" y1="17195" x2="97150" y2="17195"/>
                        <a14:foregroundMark x1="45131" y1="10181" x2="45131" y2="10181"/>
                        <a14:foregroundMark x1="67933" y1="94344" x2="67933" y2="94344"/>
                        <a14:foregroundMark x1="6651" y1="71946" x2="6651" y2="71946"/>
                        <a14:foregroundMark x1="3088" y1="77828" x2="3088" y2="77828"/>
                        <a14:foregroundMark x1="69596" y1="98190" x2="69596" y2="98190"/>
                        <a14:foregroundMark x1="62708" y1="98416" x2="62708" y2="98416"/>
                        <a14:foregroundMark x1="55582" y1="39593" x2="55582" y2="39593"/>
                        <a14:backgroundMark x1="63895" y1="39140" x2="63895" y2="39140"/>
                        <a14:backgroundMark x1="63895" y1="34842" x2="63895" y2="34842"/>
                        <a14:backgroundMark x1="62233" y1="34163" x2="62233" y2="34163"/>
                        <a14:backgroundMark x1="64371" y1="35294" x2="64371" y2="35294"/>
                        <a14:backgroundMark x1="64608" y1="36199" x2="64608" y2="36199"/>
                        <a14:backgroundMark x1="58195" y1="43439" x2="58195" y2="43439"/>
                        <a14:backgroundMark x1="57720" y1="44344" x2="57720" y2="44344"/>
                        <a14:backgroundMark x1="55107" y1="45928" x2="55107" y2="45928"/>
                        <a14:backgroundMark x1="54157" y1="45701" x2="54157" y2="45701"/>
                        <a14:backgroundMark x1="56532" y1="45475" x2="56532" y2="45475"/>
                        <a14:backgroundMark x1="48931" y1="43891" x2="48931" y2="43891"/>
                        <a14:backgroundMark x1="51781" y1="45249" x2="51781" y2="45249"/>
                        <a14:backgroundMark x1="51306" y1="44796" x2="51306" y2="44796"/>
                        <a14:backgroundMark x1="24466" y1="57919" x2="24466" y2="57919"/>
                        <a14:backgroundMark x1="25416" y1="58597" x2="25416" y2="58597"/>
                        <a14:backgroundMark x1="23753" y1="57692" x2="23753" y2="57692"/>
                        <a14:backgroundMark x1="23040" y1="57240" x2="23040" y2="57240"/>
                        <a14:backgroundMark x1="22565" y1="56561" x2="22565" y2="56561"/>
                        <a14:backgroundMark x1="22090" y1="56109" x2="22090" y2="56109"/>
                        <a14:backgroundMark x1="28979" y1="65385" x2="28979" y2="65385"/>
                        <a14:backgroundMark x1="36817" y1="64480" x2="36817" y2="64480"/>
                        <a14:backgroundMark x1="37292" y1="64027" x2="37292" y2="64027"/>
                        <a14:backgroundMark x1="25653" y1="63575" x2="25653" y2="63575"/>
                        <a14:backgroundMark x1="23753" y1="62443" x2="23753" y2="62443"/>
                        <a14:backgroundMark x1="22803" y1="61991" x2="22803" y2="61991"/>
                        <a14:backgroundMark x1="21378" y1="61538" x2="21378" y2="61538"/>
                        <a14:backgroundMark x1="27316" y1="64932" x2="27316" y2="64932"/>
                        <a14:backgroundMark x1="22803" y1="66742" x2="22803" y2="66742"/>
                        <a14:backgroundMark x1="19477" y1="64706" x2="19477" y2="64706"/>
                        <a14:backgroundMark x1="23753" y1="73756" x2="23753" y2="73756"/>
                        <a14:backgroundMark x1="17102" y1="76018" x2="17102" y2="76018"/>
                        <a14:backgroundMark x1="18765" y1="69005" x2="18765" y2="69005"/>
                        <a14:backgroundMark x1="19715" y1="75792" x2="19715" y2="75792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102663" y="782150"/>
            <a:ext cx="5690120" cy="5973296"/>
          </a:xfrm>
        </p:spPr>
      </p:pic>
      <p:cxnSp>
        <p:nvCxnSpPr>
          <p:cNvPr id="9" name="Rechte verbindingslijn met pijl 8"/>
          <p:cNvCxnSpPr>
            <a:cxnSpLocks/>
          </p:cNvCxnSpPr>
          <p:nvPr/>
        </p:nvCxnSpPr>
        <p:spPr>
          <a:xfrm flipH="1">
            <a:off x="3353980" y="3590471"/>
            <a:ext cx="3384376" cy="0"/>
          </a:xfrm>
          <a:prstGeom prst="straightConnector1">
            <a:avLst/>
          </a:prstGeom>
          <a:ln w="635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vak 11"/>
          <p:cNvSpPr txBox="1">
            <a:spLocks noChangeArrowheads="1"/>
          </p:cNvSpPr>
          <p:nvPr/>
        </p:nvSpPr>
        <p:spPr bwMode="auto">
          <a:xfrm>
            <a:off x="6757837" y="3368687"/>
            <a:ext cx="2295732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l-NL" altLang="nl-NL" sz="2100" b="1" dirty="0">
                <a:ln>
                  <a:solidFill>
                    <a:srgbClr val="FF0000"/>
                  </a:solidFill>
                </a:ln>
                <a:latin typeface="Eurostile" panose="020B0504020202050204" pitchFamily="34" charset="0"/>
              </a:rPr>
              <a:t>Ik</a:t>
            </a:r>
            <a:r>
              <a:rPr lang="nl-NL" altLang="nl-NL" sz="2100" b="1" dirty="0">
                <a:ln>
                  <a:solidFill>
                    <a:schemeClr val="bg1"/>
                  </a:solidFill>
                </a:ln>
                <a:latin typeface="Eurostile" panose="020B0504020202050204" pitchFamily="34" charset="0"/>
              </a:rPr>
              <a:t> hou </a:t>
            </a:r>
            <a:r>
              <a:rPr lang="nl-NL" altLang="nl-NL" sz="2100" b="1" dirty="0">
                <a:ln>
                  <a:solidFill>
                    <a:srgbClr val="0000FF"/>
                  </a:solidFill>
                </a:ln>
                <a:latin typeface="Eurostile" panose="020B0504020202050204" pitchFamily="34" charset="0"/>
              </a:rPr>
              <a:t>van</a:t>
            </a:r>
            <a:r>
              <a:rPr lang="nl-NL" altLang="nl-NL" sz="2100" b="1" dirty="0">
                <a:ln>
                  <a:solidFill>
                    <a:schemeClr val="bg1"/>
                  </a:solidFill>
                </a:ln>
                <a:latin typeface="Eurostile" panose="020B0504020202050204" pitchFamily="34" charset="0"/>
              </a:rPr>
              <a:t> </a:t>
            </a:r>
            <a:r>
              <a:rPr lang="nl-NL" altLang="nl-NL" sz="2100" b="1" dirty="0">
                <a:ln>
                  <a:solidFill>
                    <a:srgbClr val="FFC000"/>
                  </a:solidFill>
                </a:ln>
                <a:latin typeface="Eurostile" panose="020B0504020202050204" pitchFamily="34" charset="0"/>
              </a:rPr>
              <a:t>Holland</a:t>
            </a:r>
          </a:p>
        </p:txBody>
      </p:sp>
      <p:sp>
        <p:nvSpPr>
          <p:cNvPr id="11" name="Ovaal 10"/>
          <p:cNvSpPr/>
          <p:nvPr/>
        </p:nvSpPr>
        <p:spPr>
          <a:xfrm>
            <a:off x="3134908" y="3501694"/>
            <a:ext cx="144462" cy="14446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/>
          </a:p>
        </p:txBody>
      </p:sp>
      <p:sp>
        <p:nvSpPr>
          <p:cNvPr id="13" name="Tekstvak 2"/>
          <p:cNvSpPr txBox="1">
            <a:spLocks noChangeArrowheads="1"/>
          </p:cNvSpPr>
          <p:nvPr/>
        </p:nvSpPr>
        <p:spPr bwMode="auto">
          <a:xfrm>
            <a:off x="6116" y="13071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nl-NL" sz="4800" b="1" dirty="0">
                <a:solidFill>
                  <a:srgbClr val="FF0000"/>
                </a:solidFill>
                <a:latin typeface="Eurostile" panose="020B0504020202050204" pitchFamily="34" charset="0"/>
                <a:ea typeface="Calibri" panose="020F0502020204030204" pitchFamily="34" charset="0"/>
              </a:rPr>
              <a:t>Ik </a:t>
            </a:r>
            <a:r>
              <a:rPr lang="nl-NL" sz="4800" b="1" dirty="0">
                <a:ln w="9525" cap="rnd" cmpd="sng" algn="ctr">
                  <a:solidFill>
                    <a:srgbClr val="000000"/>
                  </a:solidFill>
                  <a:prstDash val="solid"/>
                  <a:bevel/>
                </a:ln>
                <a:solidFill>
                  <a:srgbClr val="FFFFFF"/>
                </a:solidFill>
                <a:latin typeface="Eurostile" panose="020B0504020202050204" pitchFamily="34" charset="0"/>
                <a:ea typeface="Calibri" panose="020F0502020204030204" pitchFamily="34" charset="0"/>
              </a:rPr>
              <a:t>hou</a:t>
            </a:r>
            <a:r>
              <a:rPr lang="nl-NL" sz="4800" b="1" dirty="0">
                <a:solidFill>
                  <a:srgbClr val="FFFFFF"/>
                </a:solidFill>
                <a:latin typeface="Eurostile" panose="020B0504020202050204" pitchFamily="34" charset="0"/>
                <a:ea typeface="Calibri" panose="020F0502020204030204" pitchFamily="34" charset="0"/>
              </a:rPr>
              <a:t> </a:t>
            </a:r>
            <a:r>
              <a:rPr lang="nl-NL" sz="4800" b="1" dirty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latin typeface="Eurostile" panose="020B0504020202050204" pitchFamily="34" charset="0"/>
                <a:ea typeface="Calibri" panose="020F0502020204030204" pitchFamily="34" charset="0"/>
              </a:rPr>
              <a:t>van</a:t>
            </a:r>
            <a:r>
              <a:rPr lang="nl-NL" sz="4800" b="1" dirty="0">
                <a:solidFill>
                  <a:srgbClr val="00B050"/>
                </a:solidFill>
                <a:latin typeface="Eurostile" panose="020B0504020202050204" pitchFamily="34" charset="0"/>
                <a:ea typeface="Calibri" panose="020F0502020204030204" pitchFamily="34" charset="0"/>
              </a:rPr>
              <a:t> </a:t>
            </a:r>
            <a:r>
              <a:rPr lang="nl-NL" sz="4800" b="1" dirty="0">
                <a:solidFill>
                  <a:srgbClr val="FF9900"/>
                </a:solidFill>
                <a:latin typeface="Eurostile" panose="020B0504020202050204" pitchFamily="34" charset="0"/>
                <a:ea typeface="Calibri" panose="020F0502020204030204" pitchFamily="34" charset="0"/>
              </a:rPr>
              <a:t>Holland</a:t>
            </a:r>
            <a:endParaRPr lang="nl-NL" sz="4800" b="1" dirty="0">
              <a:latin typeface="Eurostile" panose="020B0504020202050204" pitchFamily="34" charset="0"/>
            </a:endParaRP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721" y="346734"/>
            <a:ext cx="2060848" cy="2060848"/>
          </a:xfrm>
          <a:prstGeom prst="rect">
            <a:avLst/>
          </a:prstGeom>
        </p:spPr>
      </p:pic>
      <p:sp useBgFill="1">
        <p:nvSpPr>
          <p:cNvPr id="3" name="Ovaal 2">
            <a:extLst>
              <a:ext uri="{FF2B5EF4-FFF2-40B4-BE49-F238E27FC236}">
                <a16:creationId xmlns:a16="http://schemas.microsoft.com/office/drawing/2014/main" id="{1AEECA24-FC13-4F11-8F2D-98E1DABD5263}"/>
              </a:ext>
            </a:extLst>
          </p:cNvPr>
          <p:cNvSpPr/>
          <p:nvPr/>
        </p:nvSpPr>
        <p:spPr>
          <a:xfrm>
            <a:off x="329618" y="404664"/>
            <a:ext cx="1224161" cy="1224136"/>
          </a:xfrm>
          <a:prstGeom prst="ellips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578B417D-AE49-4465-BCC6-0486FF9CFB7D}"/>
              </a:ext>
            </a:extLst>
          </p:cNvPr>
          <p:cNvSpPr txBox="1"/>
          <p:nvPr/>
        </p:nvSpPr>
        <p:spPr>
          <a:xfrm flipH="1">
            <a:off x="441555" y="692862"/>
            <a:ext cx="1000286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b="1" dirty="0">
                <a:solidFill>
                  <a:schemeClr val="bg1"/>
                </a:solidFill>
                <a:latin typeface="Eurostile" panose="020B0504020202050204" pitchFamily="34" charset="0"/>
              </a:rPr>
              <a:t>200</a:t>
            </a:r>
          </a:p>
          <a:p>
            <a:pPr algn="ctr"/>
            <a:r>
              <a:rPr lang="nl-NL" b="1" dirty="0">
                <a:solidFill>
                  <a:schemeClr val="bg1"/>
                </a:solidFill>
                <a:latin typeface="Eurostile" panose="020B0504020202050204" pitchFamily="34" charset="0"/>
              </a:rPr>
              <a:t>EURO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26033576-C9CE-434D-964A-DD19BC0510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4694" y="5321805"/>
            <a:ext cx="2428875" cy="14287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71671"/>
            <a:ext cx="3655011" cy="2436673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843" y="4582039"/>
            <a:ext cx="3199794" cy="2133196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29251" y="102047"/>
            <a:ext cx="3725321" cy="279431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3496" y="2696206"/>
            <a:ext cx="2188849" cy="1641825"/>
          </a:xfrm>
          <a:prstGeom prst="rect">
            <a:avLst/>
          </a:prstGeom>
          <a:ln w="19050">
            <a:solidFill>
              <a:srgbClr val="0000FF"/>
            </a:solidFill>
          </a:ln>
        </p:spPr>
      </p:pic>
      <p:pic>
        <p:nvPicPr>
          <p:cNvPr id="7" name="Picture 2" descr="https://sc.sbcommerce.nl/prodimg/Nationale%20Geschenkbon/91387/Kurhau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30871" y="3907168"/>
            <a:ext cx="2133196" cy="2133196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00192" y="3212976"/>
            <a:ext cx="2729490" cy="1819660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775FB80C-B2C7-4CB8-B418-426E723667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5125" y="5301208"/>
            <a:ext cx="2428875" cy="142875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98318" y="1125538"/>
            <a:ext cx="5377551" cy="543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Rechte verbindingslijn met pijl 5"/>
          <p:cNvCxnSpPr/>
          <p:nvPr/>
        </p:nvCxnSpPr>
        <p:spPr>
          <a:xfrm flipH="1">
            <a:off x="5812182" y="3408169"/>
            <a:ext cx="1563687" cy="0"/>
          </a:xfrm>
          <a:prstGeom prst="straightConnector1">
            <a:avLst/>
          </a:prstGeom>
          <a:ln w="635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kstvak 40"/>
          <p:cNvSpPr txBox="1">
            <a:spLocks noChangeArrowheads="1"/>
          </p:cNvSpPr>
          <p:nvPr/>
        </p:nvSpPr>
        <p:spPr bwMode="auto">
          <a:xfrm>
            <a:off x="7401828" y="3177188"/>
            <a:ext cx="15589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l-NL" altLang="nl-NL" sz="2400" b="1" dirty="0">
                <a:ln>
                  <a:solidFill>
                    <a:srgbClr val="FFC000"/>
                  </a:solidFill>
                </a:ln>
                <a:latin typeface="Eurostile" panose="020B0504020202050204" pitchFamily="34" charset="0"/>
              </a:rPr>
              <a:t>Tsjechië</a:t>
            </a:r>
          </a:p>
        </p:txBody>
      </p:sp>
      <p:sp>
        <p:nvSpPr>
          <p:cNvPr id="8" name="Ovaal 7"/>
          <p:cNvSpPr/>
          <p:nvPr/>
        </p:nvSpPr>
        <p:spPr>
          <a:xfrm>
            <a:off x="4427538" y="2781300"/>
            <a:ext cx="144462" cy="1428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/>
          </a:p>
        </p:txBody>
      </p:sp>
      <p:sp>
        <p:nvSpPr>
          <p:cNvPr id="9" name="Tekstvak 2"/>
          <p:cNvSpPr txBox="1">
            <a:spLocks noChangeArrowheads="1"/>
          </p:cNvSpPr>
          <p:nvPr/>
        </p:nvSpPr>
        <p:spPr bwMode="auto">
          <a:xfrm>
            <a:off x="0" y="116632"/>
            <a:ext cx="91440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nl-NL" sz="4800" b="1" dirty="0">
                <a:solidFill>
                  <a:srgbClr val="FFC000"/>
                </a:solidFill>
                <a:latin typeface="Eurostile" panose="020B0504020202050204" pitchFamily="34" charset="0"/>
              </a:rPr>
              <a:t>Tsjechië</a:t>
            </a:r>
          </a:p>
        </p:txBody>
      </p:sp>
      <p:sp>
        <p:nvSpPr>
          <p:cNvPr id="14" name="Ovaal 13">
            <a:extLst>
              <a:ext uri="{FF2B5EF4-FFF2-40B4-BE49-F238E27FC236}">
                <a16:creationId xmlns:a16="http://schemas.microsoft.com/office/drawing/2014/main" id="{46F4DCC5-ECD8-4015-B020-D6B5A910EA48}"/>
              </a:ext>
            </a:extLst>
          </p:cNvPr>
          <p:cNvSpPr/>
          <p:nvPr/>
        </p:nvSpPr>
        <p:spPr>
          <a:xfrm>
            <a:off x="323502" y="390586"/>
            <a:ext cx="1224161" cy="1224136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noFill/>
            </a:endParaRP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037DF259-97A2-4225-868B-0AD6C1975F53}"/>
              </a:ext>
            </a:extLst>
          </p:cNvPr>
          <p:cNvSpPr txBox="1"/>
          <p:nvPr/>
        </p:nvSpPr>
        <p:spPr>
          <a:xfrm flipH="1">
            <a:off x="435439" y="678784"/>
            <a:ext cx="1000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>
                <a:solidFill>
                  <a:schemeClr val="bg1"/>
                </a:solidFill>
                <a:latin typeface="Eurostile" panose="020B0504020202050204" pitchFamily="34" charset="0"/>
              </a:rPr>
              <a:t>400</a:t>
            </a:r>
          </a:p>
          <a:p>
            <a:pPr algn="ctr"/>
            <a:r>
              <a:rPr lang="nl-NL" b="1" dirty="0">
                <a:solidFill>
                  <a:schemeClr val="bg1"/>
                </a:solidFill>
                <a:latin typeface="Eurostile" panose="020B0504020202050204" pitchFamily="34" charset="0"/>
              </a:rPr>
              <a:t>EURO</a:t>
            </a:r>
          </a:p>
        </p:txBody>
      </p:sp>
      <p:pic>
        <p:nvPicPr>
          <p:cNvPr id="11" name="Picture 2" descr="Free Icon | Walker or runner sportive stick man">
            <a:extLst>
              <a:ext uri="{FF2B5EF4-FFF2-40B4-BE49-F238E27FC236}">
                <a16:creationId xmlns:a16="http://schemas.microsoft.com/office/drawing/2014/main" id="{76421D6C-AEBC-4134-B16A-F1CF11DBAE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39" y="5191014"/>
            <a:ext cx="1276400" cy="12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0.01667 L -1.11111E-6 -0.01667 C 0.00243 -0.01505 0.00521 -0.01366 0.00764 -0.01157 C 0.00868 -0.01065 0.00938 -0.00903 0.01042 -0.00764 C 0.01146 -0.00671 0.0125 -0.00625 0.01337 -0.00509 C 0.01441 -0.00394 0.01511 -0.00255 0.01632 -0.00139 C 0.01806 0.00046 0.02014 0.00185 0.02205 0.0037 C 0.02327 0.00509 0.02448 0.00648 0.02587 0.00764 C 0.02674 0.00833 0.02778 0.00856 0.02882 0.0088 C 0.03247 0.01227 0.03195 0.01227 0.03733 0.01412 L 0.04514 0.01667 C 0.04601 0.01736 0.04688 0.01875 0.04792 0.01921 C 0.04983 0.01991 0.05191 0.01991 0.05382 0.02037 C 0.05504 0.02083 0.05625 0.0213 0.05764 0.02176 C 0.0599 0.02222 0.06215 0.02245 0.06441 0.02292 C 0.06597 0.02338 0.06754 0.02384 0.0691 0.02431 C 0.0717 0.025 0.07413 0.02662 0.07674 0.02685 L 0.0941 0.02824 L 0.17969 0.02685 C 0.18958 0.02662 0.19965 0.02639 0.20955 0.02546 C 0.21129 0.02546 0.21441 0.02361 0.21615 0.02292 C 0.21754 0.02245 0.21875 0.02222 0.22014 0.02176 C 0.23038 0.01343 0.21997 0.02106 0.22865 0.01667 C 0.23872 0.01157 0.22656 0.01597 0.23646 0.01273 C 0.23767 0.01181 0.23906 0.01134 0.24028 0.01019 C 0.24132 0.00903 0.24202 0.00741 0.24306 0.00625 C 0.24392 0.00556 0.24514 0.00556 0.24601 0.00509 C 0.2474 0.0044 0.24861 0.00324 0.24983 0.00255 C 0.25087 0.00116 0.25156 -0.00023 0.25278 -0.00139 C 0.25399 -0.00255 0.25556 -0.00278 0.2566 -0.00394 C 0.25903 -0.00648 0.25833 -0.00833 0.25955 -0.01157 C 0.26007 -0.01296 0.26094 -0.01412 0.26146 -0.01551 C 0.26181 -0.01667 0.26302 -0.01829 0.26233 -0.01921 C 0.26163 -0.02014 0.26042 -0.01852 0.25955 -0.01806 C 0.25764 -0.01551 0.25608 -0.01296 0.25365 -0.01157 C 0.25191 -0.01042 0.24965 -0.01065 0.24792 -0.00903 C 0.24132 -0.00324 0.24445 -0.00486 0.23924 -0.00255 C 0.23837 -0.00185 0.2375 -0.00069 0.23646 1.11022E-16 C 0.23455 0.00093 0.23264 0.00162 0.23056 0.00255 L 0.22483 0.00509 C 0.21788 0.0081 0.22656 0.0044 0.21823 0.00764 C 0.21719 0.0081 0.21632 0.00856 0.21528 0.0088 C 0.21146 0.01019 0.2059 0.01227 0.20174 0.01273 C 0.19705 0.01343 0.19219 0.01389 0.18733 0.01412 C 0.17014 0.01458 0.15278 0.01481 0.13542 0.01528 L 0.09896 0.01412 C 0.09636 0.01389 0.09375 0.01319 0.09132 0.01273 C 0.08802 0.01227 0.0849 0.01181 0.0816 0.01157 C 0.07552 0.01088 0.06945 0.01065 0.06337 0.01019 C 0.06111 0.00972 0.05886 0.00926 0.0566 0.0088 C 0.05278 0.00833 0.04896 0.0081 0.04514 0.00764 C 0.04219 0.00718 0.03941 0.00671 0.03646 0.00625 C 0.03056 0.0044 0.03386 0.00556 0.02691 0.00255 C 0.02587 0.00208 0.02483 0.00185 0.02396 0.00116 C 0.01649 -0.00532 0.02031 -0.00301 0.01233 -0.00648 L 0.00382 -0.01042 L -1.11111E-6 -0.01667 Z " pathEditMode="relative" ptsTypes="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IMG_082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377616"/>
            <a:ext cx="2880320" cy="2448272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  <p:pic>
        <p:nvPicPr>
          <p:cNvPr id="4" name="Afbeelding 3" descr="IMG_082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3284983"/>
            <a:ext cx="2696410" cy="3324915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  <p:pic>
        <p:nvPicPr>
          <p:cNvPr id="6" name="Afbeelding 5" descr="Beschrijving: Ohre06_0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4607" y="3284982"/>
            <a:ext cx="2383818" cy="3324915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  <p:pic>
        <p:nvPicPr>
          <p:cNvPr id="8" name="Afbeelding 7" descr="IMG_0897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284984"/>
            <a:ext cx="2544841" cy="3324915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7E379FB8-A71D-4BD8-B1DA-EECD2011D4F9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07905" y="377616"/>
            <a:ext cx="4680520" cy="2763352"/>
          </a:xfrm>
          <a:prstGeom prst="rect">
            <a:avLst/>
          </a:prstGeom>
          <a:ln w="19050" cap="sq" cmpd="thickThin">
            <a:noFill/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inhoud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37845" y="1065797"/>
            <a:ext cx="5380245" cy="543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Rechte verbindingslijn met pijl 6"/>
          <p:cNvCxnSpPr/>
          <p:nvPr/>
        </p:nvCxnSpPr>
        <p:spPr>
          <a:xfrm>
            <a:off x="1547663" y="3890521"/>
            <a:ext cx="3816523" cy="0"/>
          </a:xfrm>
          <a:prstGeom prst="straightConnector1">
            <a:avLst/>
          </a:prstGeom>
          <a:ln w="63500">
            <a:solidFill>
              <a:srgbClr val="41689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vak 13"/>
          <p:cNvSpPr txBox="1">
            <a:spLocks noChangeArrowheads="1"/>
          </p:cNvSpPr>
          <p:nvPr/>
        </p:nvSpPr>
        <p:spPr bwMode="auto">
          <a:xfrm>
            <a:off x="-108519" y="3645024"/>
            <a:ext cx="1851274" cy="476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nl-NL" altLang="nl-NL" sz="2400" b="1" dirty="0">
                <a:ln>
                  <a:solidFill>
                    <a:srgbClr val="416896"/>
                  </a:solidFill>
                </a:ln>
                <a:latin typeface="Eurostile" panose="020B0504020202050204" pitchFamily="34" charset="0"/>
              </a:rPr>
              <a:t>Oostenrijk</a:t>
            </a:r>
          </a:p>
        </p:txBody>
      </p:sp>
      <p:sp>
        <p:nvSpPr>
          <p:cNvPr id="10" name="Tekstvak 2"/>
          <p:cNvSpPr txBox="1">
            <a:spLocks noChangeArrowheads="1"/>
          </p:cNvSpPr>
          <p:nvPr/>
        </p:nvSpPr>
        <p:spPr bwMode="auto">
          <a:xfrm>
            <a:off x="0" y="116632"/>
            <a:ext cx="91440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nl-NL" sz="4800" b="1" dirty="0">
                <a:solidFill>
                  <a:srgbClr val="416896"/>
                </a:solidFill>
                <a:latin typeface="Eurostile" panose="020B0504020202050204" pitchFamily="34" charset="0"/>
              </a:rPr>
              <a:t>Oostenrijk</a:t>
            </a:r>
          </a:p>
        </p:txBody>
      </p:sp>
      <p:sp useBgFill="1">
        <p:nvSpPr>
          <p:cNvPr id="14" name="Ovaal 13">
            <a:extLst>
              <a:ext uri="{FF2B5EF4-FFF2-40B4-BE49-F238E27FC236}">
                <a16:creationId xmlns:a16="http://schemas.microsoft.com/office/drawing/2014/main" id="{7596B3E9-AFA7-4984-B4F7-A3C486132A78}"/>
              </a:ext>
            </a:extLst>
          </p:cNvPr>
          <p:cNvSpPr/>
          <p:nvPr/>
        </p:nvSpPr>
        <p:spPr>
          <a:xfrm>
            <a:off x="323502" y="390586"/>
            <a:ext cx="1224161" cy="1224136"/>
          </a:xfrm>
          <a:prstGeom prst="ellipse">
            <a:avLst/>
          </a:prstGeom>
          <a:ln>
            <a:solidFill>
              <a:srgbClr val="4168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0D8FA355-5C57-4E54-9427-32DB264F6E4F}"/>
              </a:ext>
            </a:extLst>
          </p:cNvPr>
          <p:cNvSpPr txBox="1"/>
          <p:nvPr/>
        </p:nvSpPr>
        <p:spPr>
          <a:xfrm flipH="1">
            <a:off x="435439" y="678784"/>
            <a:ext cx="1000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>
                <a:solidFill>
                  <a:schemeClr val="bg1"/>
                </a:solidFill>
                <a:latin typeface="Eurostile" panose="020B0504020202050204" pitchFamily="34" charset="0"/>
              </a:rPr>
              <a:t>405</a:t>
            </a:r>
          </a:p>
          <a:p>
            <a:pPr algn="ctr"/>
            <a:r>
              <a:rPr lang="nl-NL" b="1" dirty="0">
                <a:solidFill>
                  <a:schemeClr val="bg1"/>
                </a:solidFill>
                <a:latin typeface="Eurostile" panose="020B0504020202050204" pitchFamily="34" charset="0"/>
              </a:rPr>
              <a:t>EURO</a:t>
            </a:r>
          </a:p>
        </p:txBody>
      </p:sp>
      <p:pic>
        <p:nvPicPr>
          <p:cNvPr id="11" name="Picture 2" descr="Free Icon | Walker or runner sportive stick man">
            <a:extLst>
              <a:ext uri="{FF2B5EF4-FFF2-40B4-BE49-F238E27FC236}">
                <a16:creationId xmlns:a16="http://schemas.microsoft.com/office/drawing/2014/main" id="{76023B6C-8764-4260-AFCC-2043D72D9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39" y="5191014"/>
            <a:ext cx="1276400" cy="12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0.01667 L -1.11111E-6 -0.01667 C 0.00243 -0.01505 0.00521 -0.01366 0.00764 -0.01157 C 0.00868 -0.01065 0.00938 -0.00903 0.01042 -0.00764 C 0.01146 -0.00671 0.0125 -0.00625 0.01337 -0.00509 C 0.01441 -0.00394 0.01511 -0.00255 0.01632 -0.00139 C 0.01806 0.00046 0.02014 0.00185 0.02205 0.0037 C 0.02327 0.00509 0.02448 0.00648 0.02587 0.00764 C 0.02674 0.00833 0.02778 0.00856 0.02882 0.0088 C 0.03247 0.01227 0.03195 0.01227 0.03733 0.01412 L 0.04514 0.01667 C 0.04601 0.01736 0.04688 0.01875 0.04792 0.01921 C 0.04983 0.01991 0.05191 0.01991 0.05382 0.02037 C 0.05504 0.02083 0.05625 0.0213 0.05764 0.02176 C 0.0599 0.02222 0.06215 0.02245 0.06441 0.02292 C 0.06597 0.02338 0.06754 0.02384 0.0691 0.02431 C 0.0717 0.025 0.07413 0.02662 0.07674 0.02685 L 0.0941 0.02824 L 0.17969 0.02685 C 0.18958 0.02662 0.19965 0.02639 0.20955 0.02546 C 0.21129 0.02546 0.21441 0.02361 0.21615 0.02292 C 0.21754 0.02245 0.21875 0.02222 0.22014 0.02176 C 0.23038 0.01343 0.21997 0.02106 0.22865 0.01667 C 0.23872 0.01157 0.22656 0.01597 0.23646 0.01273 C 0.23767 0.01181 0.23906 0.01134 0.24028 0.01019 C 0.24132 0.00903 0.24202 0.00741 0.24306 0.00625 C 0.24392 0.00556 0.24514 0.00556 0.24601 0.00509 C 0.2474 0.0044 0.24861 0.00324 0.24983 0.00255 C 0.25087 0.00116 0.25156 -0.00023 0.25278 -0.00139 C 0.25399 -0.00255 0.25556 -0.00278 0.2566 -0.00394 C 0.25903 -0.00648 0.25833 -0.00833 0.25955 -0.01157 C 0.26007 -0.01296 0.26094 -0.01412 0.26146 -0.01551 C 0.26181 -0.01667 0.26302 -0.01829 0.26233 -0.01921 C 0.26163 -0.02014 0.26042 -0.01852 0.25955 -0.01806 C 0.25764 -0.01551 0.25608 -0.01296 0.25365 -0.01157 C 0.25191 -0.01042 0.24965 -0.01065 0.24792 -0.00903 C 0.24132 -0.00324 0.24445 -0.00486 0.23924 -0.00255 C 0.23837 -0.00185 0.2375 -0.00069 0.23646 1.11022E-16 C 0.23455 0.00093 0.23264 0.00162 0.23056 0.00255 L 0.22483 0.00509 C 0.21788 0.0081 0.22656 0.0044 0.21823 0.00764 C 0.21719 0.0081 0.21632 0.00856 0.21528 0.0088 C 0.21146 0.01019 0.2059 0.01227 0.20174 0.01273 C 0.19705 0.01343 0.19219 0.01389 0.18733 0.01412 C 0.17014 0.01458 0.15278 0.01481 0.13542 0.01528 L 0.09896 0.01412 C 0.09636 0.01389 0.09375 0.01319 0.09132 0.01273 C 0.08802 0.01227 0.0849 0.01181 0.0816 0.01157 C 0.07552 0.01088 0.06945 0.01065 0.06337 0.01019 C 0.06111 0.00972 0.05886 0.00926 0.0566 0.0088 C 0.05278 0.00833 0.04896 0.0081 0.04514 0.00764 C 0.04219 0.00718 0.03941 0.00671 0.03646 0.00625 C 0.03056 0.0044 0.03386 0.00556 0.02691 0.00255 C 0.02587 0.00208 0.02483 0.00185 0.02396 0.00116 C 0.01649 -0.00532 0.02031 -0.00301 0.01233 -0.00648 L 0.00382 -0.01042 L -1.11111E-6 -0.01667 Z " pathEditMode="relative" ptsTypes="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827136"/>
            <a:ext cx="2892634" cy="1888320"/>
          </a:xfrm>
          <a:prstGeom prst="rect">
            <a:avLst/>
          </a:prstGeom>
          <a:ln w="19050">
            <a:solidFill>
              <a:srgbClr val="416896"/>
            </a:solidFill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35726"/>
            <a:ext cx="2376264" cy="3564396"/>
          </a:xfrm>
          <a:prstGeom prst="rect">
            <a:avLst/>
          </a:prstGeom>
          <a:ln w="19050">
            <a:solidFill>
              <a:srgbClr val="416896"/>
            </a:solidFill>
          </a:ln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162" y="2400827"/>
            <a:ext cx="2832314" cy="2124235"/>
          </a:xfrm>
          <a:prstGeom prst="rect">
            <a:avLst/>
          </a:prstGeom>
          <a:ln w="19050">
            <a:solidFill>
              <a:srgbClr val="416896"/>
            </a:solidFill>
          </a:ln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5BA4B121-C2F2-461E-A8CF-7D357D2D29C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853" y="4725144"/>
            <a:ext cx="3888431" cy="1888319"/>
          </a:xfrm>
          <a:prstGeom prst="rect">
            <a:avLst/>
          </a:prstGeom>
          <a:ln w="19050">
            <a:solidFill>
              <a:srgbClr val="416896"/>
            </a:solidFill>
          </a:ln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A4CD42C1-28D4-4161-9EA9-3215C3D76E5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74"/>
          <a:stretch/>
        </p:blipFill>
        <p:spPr>
          <a:xfrm>
            <a:off x="5177740" y="135726"/>
            <a:ext cx="3699447" cy="2065020"/>
          </a:xfrm>
          <a:prstGeom prst="rect">
            <a:avLst/>
          </a:prstGeom>
          <a:ln w="19050">
            <a:solidFill>
              <a:srgbClr val="416896"/>
            </a:solidFill>
          </a:ln>
        </p:spPr>
      </p:pic>
    </p:spTree>
    <p:extLst>
      <p:ext uri="{BB962C8B-B14F-4D97-AF65-F5344CB8AC3E}">
        <p14:creationId xmlns:p14="http://schemas.microsoft.com/office/powerpoint/2010/main" val="233235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98318" y="1125538"/>
            <a:ext cx="5377551" cy="543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Rechte verbindingslijn met pijl 5"/>
          <p:cNvCxnSpPr>
            <a:cxnSpLocks/>
          </p:cNvCxnSpPr>
          <p:nvPr/>
        </p:nvCxnSpPr>
        <p:spPr>
          <a:xfrm flipH="1">
            <a:off x="4283968" y="3235325"/>
            <a:ext cx="3145533" cy="0"/>
          </a:xfrm>
          <a:prstGeom prst="straightConnector1">
            <a:avLst/>
          </a:prstGeom>
          <a:ln w="635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kstvak 40"/>
          <p:cNvSpPr txBox="1">
            <a:spLocks noChangeArrowheads="1"/>
          </p:cNvSpPr>
          <p:nvPr/>
        </p:nvSpPr>
        <p:spPr bwMode="auto">
          <a:xfrm>
            <a:off x="7429500" y="2819826"/>
            <a:ext cx="15589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altLang="nl-NL" sz="2400" b="1" dirty="0">
                <a:ln>
                  <a:solidFill>
                    <a:srgbClr val="0000FF"/>
                  </a:solidFill>
                </a:ln>
                <a:latin typeface="Eurostile" panose="020B0504020202050204" pitchFamily="34" charset="0"/>
              </a:rPr>
              <a:t>Belgische Ardennen</a:t>
            </a:r>
          </a:p>
        </p:txBody>
      </p:sp>
      <p:sp>
        <p:nvSpPr>
          <p:cNvPr id="9" name="Tekstvak 2"/>
          <p:cNvSpPr txBox="1">
            <a:spLocks noChangeArrowheads="1"/>
          </p:cNvSpPr>
          <p:nvPr/>
        </p:nvSpPr>
        <p:spPr bwMode="auto">
          <a:xfrm>
            <a:off x="0" y="116632"/>
            <a:ext cx="91440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nl-NL" sz="4800" b="1" dirty="0">
                <a:solidFill>
                  <a:srgbClr val="0000FF"/>
                </a:solidFill>
                <a:latin typeface="Eurostile" panose="020B0504020202050204" pitchFamily="34" charset="0"/>
              </a:rPr>
              <a:t>Belgische Ardennen</a:t>
            </a:r>
          </a:p>
        </p:txBody>
      </p:sp>
      <p:sp>
        <p:nvSpPr>
          <p:cNvPr id="14" name="Ovaal 13">
            <a:extLst>
              <a:ext uri="{FF2B5EF4-FFF2-40B4-BE49-F238E27FC236}">
                <a16:creationId xmlns:a16="http://schemas.microsoft.com/office/drawing/2014/main" id="{46F4DCC5-ECD8-4015-B020-D6B5A910EA48}"/>
              </a:ext>
            </a:extLst>
          </p:cNvPr>
          <p:cNvSpPr/>
          <p:nvPr/>
        </p:nvSpPr>
        <p:spPr>
          <a:xfrm>
            <a:off x="323502" y="390586"/>
            <a:ext cx="1224161" cy="1224136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noFill/>
            </a:endParaRP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037DF259-97A2-4225-868B-0AD6C1975F53}"/>
              </a:ext>
            </a:extLst>
          </p:cNvPr>
          <p:cNvSpPr txBox="1"/>
          <p:nvPr/>
        </p:nvSpPr>
        <p:spPr>
          <a:xfrm flipH="1">
            <a:off x="435439" y="678784"/>
            <a:ext cx="1000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>
                <a:solidFill>
                  <a:schemeClr val="bg1"/>
                </a:solidFill>
                <a:latin typeface="Eurostile" panose="020B0504020202050204" pitchFamily="34" charset="0"/>
              </a:rPr>
              <a:t>340</a:t>
            </a:r>
          </a:p>
          <a:p>
            <a:pPr algn="ctr"/>
            <a:r>
              <a:rPr lang="nl-NL" b="1" dirty="0">
                <a:solidFill>
                  <a:schemeClr val="bg1"/>
                </a:solidFill>
                <a:latin typeface="Eurostile" panose="020B0504020202050204" pitchFamily="34" charset="0"/>
              </a:rPr>
              <a:t>EURO</a:t>
            </a:r>
          </a:p>
        </p:txBody>
      </p:sp>
      <p:pic>
        <p:nvPicPr>
          <p:cNvPr id="10" name="Picture 2" descr="Free Icon | Walker or runner sportive stick man">
            <a:extLst>
              <a:ext uri="{FF2B5EF4-FFF2-40B4-BE49-F238E27FC236}">
                <a16:creationId xmlns:a16="http://schemas.microsoft.com/office/drawing/2014/main" id="{AA4E57DC-5E40-494F-AE32-E40B6BCE4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39" y="5191014"/>
            <a:ext cx="1276400" cy="12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092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0.01667 L -1.11111E-6 -0.01667 C 0.00243 -0.01505 0.00521 -0.01366 0.00764 -0.01157 C 0.00868 -0.01065 0.00938 -0.00903 0.01042 -0.00764 C 0.01146 -0.00671 0.0125 -0.00625 0.01337 -0.00509 C 0.01441 -0.00394 0.01511 -0.00255 0.01632 -0.00139 C 0.01806 0.00046 0.02014 0.00185 0.02205 0.0037 C 0.02327 0.00509 0.02448 0.00648 0.02587 0.00764 C 0.02674 0.00833 0.02778 0.00856 0.02882 0.0088 C 0.03247 0.01227 0.03195 0.01227 0.03733 0.01412 L 0.04514 0.01667 C 0.04601 0.01736 0.04688 0.01875 0.04792 0.01921 C 0.04983 0.01991 0.05191 0.01991 0.05382 0.02037 C 0.05504 0.02083 0.05625 0.0213 0.05764 0.02176 C 0.0599 0.02222 0.06215 0.02245 0.06441 0.02292 C 0.06597 0.02338 0.06754 0.02384 0.0691 0.02431 C 0.0717 0.025 0.07413 0.02662 0.07674 0.02685 L 0.0941 0.02824 L 0.17969 0.02685 C 0.18958 0.02662 0.19965 0.02639 0.20955 0.02546 C 0.21129 0.02546 0.21441 0.02361 0.21615 0.02292 C 0.21754 0.02245 0.21875 0.02222 0.22014 0.02176 C 0.23038 0.01343 0.21997 0.02106 0.22865 0.01667 C 0.23872 0.01157 0.22656 0.01597 0.23646 0.01273 C 0.23767 0.01181 0.23906 0.01134 0.24028 0.01019 C 0.24132 0.00903 0.24202 0.00741 0.24306 0.00625 C 0.24392 0.00556 0.24514 0.00556 0.24601 0.00509 C 0.2474 0.0044 0.24861 0.00324 0.24983 0.00255 C 0.25087 0.00116 0.25156 -0.00023 0.25278 -0.00139 C 0.25399 -0.00255 0.25556 -0.00278 0.2566 -0.00394 C 0.25903 -0.00648 0.25833 -0.00833 0.25955 -0.01157 C 0.26007 -0.01296 0.26094 -0.01412 0.26146 -0.01551 C 0.26181 -0.01667 0.26302 -0.01829 0.26233 -0.01921 C 0.26163 -0.02014 0.26042 -0.01852 0.25955 -0.01806 C 0.25764 -0.01551 0.25608 -0.01296 0.25365 -0.01157 C 0.25191 -0.01042 0.24965 -0.01065 0.24792 -0.00903 C 0.24132 -0.00324 0.24445 -0.00486 0.23924 -0.00255 C 0.23837 -0.00185 0.2375 -0.00069 0.23646 1.11022E-16 C 0.23455 0.00093 0.23264 0.00162 0.23056 0.00255 L 0.22483 0.00509 C 0.21788 0.0081 0.22656 0.0044 0.21823 0.00764 C 0.21719 0.0081 0.21632 0.00856 0.21528 0.0088 C 0.21146 0.01019 0.2059 0.01227 0.20174 0.01273 C 0.19705 0.01343 0.19219 0.01389 0.18733 0.01412 C 0.17014 0.01458 0.15278 0.01481 0.13542 0.01528 L 0.09896 0.01412 C 0.09636 0.01389 0.09375 0.01319 0.09132 0.01273 C 0.08802 0.01227 0.0849 0.01181 0.0816 0.01157 C 0.07552 0.01088 0.06945 0.01065 0.06337 0.01019 C 0.06111 0.00972 0.05886 0.00926 0.0566 0.0088 C 0.05278 0.00833 0.04896 0.0081 0.04514 0.00764 C 0.04219 0.00718 0.03941 0.00671 0.03646 0.00625 C 0.03056 0.0044 0.03386 0.00556 0.02691 0.00255 C 0.02587 0.00208 0.02483 0.00185 0.02396 0.00116 C 0.01649 -0.00532 0.02031 -0.00301 0.01233 -0.00648 L 0.00382 -0.01042 L -1.11111E-6 -0.01667 Z " pathEditMode="relative" ptsTypes="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260648"/>
            <a:ext cx="2832314" cy="3456382"/>
          </a:xfrm>
          <a:prstGeom prst="rect">
            <a:avLst/>
          </a:prstGeom>
          <a:ln w="19050">
            <a:solidFill>
              <a:srgbClr val="0000FF"/>
            </a:solidFill>
          </a:ln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286385"/>
            <a:ext cx="2832314" cy="1951833"/>
          </a:xfrm>
          <a:prstGeom prst="rect">
            <a:avLst/>
          </a:prstGeom>
          <a:ln w="19050">
            <a:solidFill>
              <a:srgbClr val="0000FF"/>
            </a:solidFill>
          </a:ln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5BA4B121-C2F2-461E-A8CF-7D357D2D29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025311"/>
            <a:ext cx="2832314" cy="3212907"/>
          </a:xfrm>
          <a:prstGeom prst="rect">
            <a:avLst/>
          </a:prstGeom>
          <a:ln w="19050">
            <a:solidFill>
              <a:srgbClr val="0000FF"/>
            </a:solidFill>
          </a:ln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A4CD42C1-28D4-4161-9EA9-3215C3D76E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548680"/>
            <a:ext cx="3097530" cy="2065020"/>
          </a:xfrm>
          <a:prstGeom prst="rect">
            <a:avLst/>
          </a:prstGeom>
          <a:ln w="19050">
            <a:solidFill>
              <a:srgbClr val="0000FF"/>
            </a:solidFill>
          </a:ln>
        </p:spPr>
      </p:pic>
    </p:spTree>
    <p:extLst>
      <p:ext uri="{BB962C8B-B14F-4D97-AF65-F5344CB8AC3E}">
        <p14:creationId xmlns:p14="http://schemas.microsoft.com/office/powerpoint/2010/main" val="3490682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31"/>
          <p:cNvSpPr txBox="1">
            <a:spLocks noChangeArrowheads="1"/>
          </p:cNvSpPr>
          <p:nvPr/>
        </p:nvSpPr>
        <p:spPr bwMode="auto">
          <a:xfrm>
            <a:off x="6372200" y="3164401"/>
            <a:ext cx="16557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altLang="nl-NL" sz="2400" b="1" dirty="0">
                <a:solidFill>
                  <a:srgbClr val="7030A0"/>
                </a:solidFill>
              </a:rPr>
              <a:t>Zweden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00AAFB03-B573-4779-8E04-F134771AA7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5125" y="5301208"/>
            <a:ext cx="2428875" cy="1428750"/>
          </a:xfrm>
          <a:prstGeom prst="rect">
            <a:avLst/>
          </a:prstGeom>
        </p:spPr>
      </p:pic>
      <p:pic>
        <p:nvPicPr>
          <p:cNvPr id="15" name="Tijdelijke aanduiding voor inhoud 3">
            <a:extLst>
              <a:ext uri="{FF2B5EF4-FFF2-40B4-BE49-F238E27FC236}">
                <a16:creationId xmlns:a16="http://schemas.microsoft.com/office/drawing/2014/main" id="{A91C7C68-E3CE-4777-A36C-80B55D1603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1597" t="46423" r="37791" b="1017"/>
          <a:stretch/>
        </p:blipFill>
        <p:spPr bwMode="auto">
          <a:xfrm>
            <a:off x="467544" y="980258"/>
            <a:ext cx="5270946" cy="53290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6" name="Rechte verbindingslijn met pijl 5"/>
          <p:cNvCxnSpPr>
            <a:cxnSpLocks/>
          </p:cNvCxnSpPr>
          <p:nvPr/>
        </p:nvCxnSpPr>
        <p:spPr>
          <a:xfrm flipH="1" flipV="1">
            <a:off x="4067944" y="1756693"/>
            <a:ext cx="2520280" cy="1600299"/>
          </a:xfrm>
          <a:prstGeom prst="straightConnector1">
            <a:avLst/>
          </a:prstGeom>
          <a:ln w="635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kstvak 2">
            <a:extLst>
              <a:ext uri="{FF2B5EF4-FFF2-40B4-BE49-F238E27FC236}">
                <a16:creationId xmlns:a16="http://schemas.microsoft.com/office/drawing/2014/main" id="{AAA2D51B-700A-463F-B6DA-F3A3FD3A4E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116632"/>
            <a:ext cx="8676456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nl-NL" sz="4800" b="1" dirty="0">
                <a:solidFill>
                  <a:srgbClr val="7030A0"/>
                </a:solidFill>
                <a:latin typeface="Eurostile" panose="020B0504020202050204" pitchFamily="34" charset="0"/>
              </a:rPr>
              <a:t>Zweden - Denemarken</a:t>
            </a:r>
          </a:p>
        </p:txBody>
      </p:sp>
      <p:sp useBgFill="1">
        <p:nvSpPr>
          <p:cNvPr id="18" name="Ovaal 17">
            <a:extLst>
              <a:ext uri="{FF2B5EF4-FFF2-40B4-BE49-F238E27FC236}">
                <a16:creationId xmlns:a16="http://schemas.microsoft.com/office/drawing/2014/main" id="{C43E2900-F86C-4570-8AFD-D4D004725CB4}"/>
              </a:ext>
            </a:extLst>
          </p:cNvPr>
          <p:cNvSpPr/>
          <p:nvPr/>
        </p:nvSpPr>
        <p:spPr>
          <a:xfrm>
            <a:off x="7317481" y="532557"/>
            <a:ext cx="1224161" cy="1224136"/>
          </a:xfrm>
          <a:prstGeom prst="ellips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29407C8C-5BF5-4864-AD96-E79B49538A5D}"/>
              </a:ext>
            </a:extLst>
          </p:cNvPr>
          <p:cNvSpPr/>
          <p:nvPr/>
        </p:nvSpPr>
        <p:spPr>
          <a:xfrm>
            <a:off x="5643561" y="799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l-NL" b="1" dirty="0">
                <a:solidFill>
                  <a:schemeClr val="bg1"/>
                </a:solidFill>
                <a:latin typeface="Eurostile" panose="020B0504020202050204" pitchFamily="34" charset="0"/>
              </a:rPr>
              <a:t>450</a:t>
            </a:r>
          </a:p>
          <a:p>
            <a:pPr algn="ctr"/>
            <a:r>
              <a:rPr lang="nl-NL" b="1" dirty="0">
                <a:solidFill>
                  <a:schemeClr val="bg1"/>
                </a:solidFill>
                <a:latin typeface="Eurostile" panose="020B0504020202050204" pitchFamily="34" charset="0"/>
              </a:rPr>
              <a:t>EURO</a:t>
            </a:r>
          </a:p>
        </p:txBody>
      </p:sp>
      <p:pic>
        <p:nvPicPr>
          <p:cNvPr id="2" name="Graphic 1" descr="Rechtbank">
            <a:extLst>
              <a:ext uri="{FF2B5EF4-FFF2-40B4-BE49-F238E27FC236}">
                <a16:creationId xmlns:a16="http://schemas.microsoft.com/office/drawing/2014/main" id="{C293029E-2A17-0A13-B51C-EC38DB340E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48489" y="3889123"/>
            <a:ext cx="1340077" cy="13400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5527" y="3227521"/>
            <a:ext cx="4680676" cy="3009791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08A13737-CDD7-47AE-9E87-CB8A84FB9F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76203" y="252550"/>
            <a:ext cx="3672261" cy="2542978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562338D4-2B73-4045-B71A-A4B067847A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4390" y="3260067"/>
            <a:ext cx="3144074" cy="2041141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D90EDD4C-A681-43A3-8882-CE9990ED83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1600" y="620688"/>
            <a:ext cx="3241286" cy="2244535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E8108EF9-D4FA-4864-BA23-2F628C7347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5125" y="5369324"/>
            <a:ext cx="2428875" cy="1428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31"/>
          <p:cNvSpPr txBox="1">
            <a:spLocks noChangeArrowheads="1"/>
          </p:cNvSpPr>
          <p:nvPr/>
        </p:nvSpPr>
        <p:spPr bwMode="auto">
          <a:xfrm>
            <a:off x="6634435" y="3198283"/>
            <a:ext cx="16557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altLang="nl-NL" sz="2400" b="1" dirty="0">
                <a:solidFill>
                  <a:srgbClr val="FF33CC"/>
                </a:solidFill>
              </a:rPr>
              <a:t>Engeland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00AAFB03-B573-4779-8E04-F134771AA7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5125" y="5301208"/>
            <a:ext cx="2428875" cy="1428750"/>
          </a:xfrm>
          <a:prstGeom prst="rect">
            <a:avLst/>
          </a:prstGeom>
        </p:spPr>
      </p:pic>
      <p:pic>
        <p:nvPicPr>
          <p:cNvPr id="15" name="Tijdelijke aanduiding voor inhoud 3">
            <a:extLst>
              <a:ext uri="{FF2B5EF4-FFF2-40B4-BE49-F238E27FC236}">
                <a16:creationId xmlns:a16="http://schemas.microsoft.com/office/drawing/2014/main" id="{A91C7C68-E3CE-4777-A36C-80B55D1603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1597" t="46423" r="37791" b="1017"/>
          <a:stretch/>
        </p:blipFill>
        <p:spPr bwMode="auto">
          <a:xfrm>
            <a:off x="467544" y="980258"/>
            <a:ext cx="5270946" cy="53290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6" name="Rechte verbindingslijn met pijl 5"/>
          <p:cNvCxnSpPr>
            <a:cxnSpLocks/>
          </p:cNvCxnSpPr>
          <p:nvPr/>
        </p:nvCxnSpPr>
        <p:spPr>
          <a:xfrm flipH="1" flipV="1">
            <a:off x="2047168" y="2923274"/>
            <a:ext cx="4663405" cy="505726"/>
          </a:xfrm>
          <a:prstGeom prst="straightConnector1">
            <a:avLst/>
          </a:prstGeom>
          <a:ln w="63500">
            <a:solidFill>
              <a:srgbClr val="FF33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kstvak 2">
            <a:extLst>
              <a:ext uri="{FF2B5EF4-FFF2-40B4-BE49-F238E27FC236}">
                <a16:creationId xmlns:a16="http://schemas.microsoft.com/office/drawing/2014/main" id="{AAA2D51B-700A-463F-B6DA-F3A3FD3A4E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116632"/>
            <a:ext cx="8676456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nl-NL" sz="4800" b="1" dirty="0">
                <a:solidFill>
                  <a:srgbClr val="FF33CC"/>
                </a:solidFill>
                <a:latin typeface="Eurostile" panose="020B0504020202050204" pitchFamily="34" charset="0"/>
              </a:rPr>
              <a:t>Engeland</a:t>
            </a:r>
          </a:p>
        </p:txBody>
      </p:sp>
      <p:sp useBgFill="1">
        <p:nvSpPr>
          <p:cNvPr id="18" name="Ovaal 17">
            <a:extLst>
              <a:ext uri="{FF2B5EF4-FFF2-40B4-BE49-F238E27FC236}">
                <a16:creationId xmlns:a16="http://schemas.microsoft.com/office/drawing/2014/main" id="{C43E2900-F86C-4570-8AFD-D4D004725CB4}"/>
              </a:ext>
            </a:extLst>
          </p:cNvPr>
          <p:cNvSpPr/>
          <p:nvPr/>
        </p:nvSpPr>
        <p:spPr>
          <a:xfrm>
            <a:off x="7317481" y="532557"/>
            <a:ext cx="1224161" cy="1224136"/>
          </a:xfrm>
          <a:prstGeom prst="ellipse">
            <a:avLst/>
          </a:prstGeom>
          <a:ln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29407C8C-5BF5-4864-AD96-E79B49538A5D}"/>
              </a:ext>
            </a:extLst>
          </p:cNvPr>
          <p:cNvSpPr/>
          <p:nvPr/>
        </p:nvSpPr>
        <p:spPr>
          <a:xfrm>
            <a:off x="5643561" y="799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l-NL" b="1" dirty="0">
                <a:solidFill>
                  <a:schemeClr val="bg1"/>
                </a:solidFill>
                <a:latin typeface="Eurostile" panose="020B0504020202050204" pitchFamily="34" charset="0"/>
              </a:rPr>
              <a:t>495</a:t>
            </a:r>
          </a:p>
          <a:p>
            <a:pPr algn="ctr"/>
            <a:r>
              <a:rPr lang="nl-NL" b="1" dirty="0">
                <a:solidFill>
                  <a:schemeClr val="bg1"/>
                </a:solidFill>
                <a:latin typeface="Eurostile" panose="020B0504020202050204" pitchFamily="34" charset="0"/>
              </a:rPr>
              <a:t>EURO</a:t>
            </a:r>
          </a:p>
        </p:txBody>
      </p:sp>
      <p:pic>
        <p:nvPicPr>
          <p:cNvPr id="2" name="Graphic 1" descr="Rechtbank">
            <a:extLst>
              <a:ext uri="{FF2B5EF4-FFF2-40B4-BE49-F238E27FC236}">
                <a16:creationId xmlns:a16="http://schemas.microsoft.com/office/drawing/2014/main" id="{C5D5553C-E149-7E4F-203A-AB7657051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48489" y="3889123"/>
            <a:ext cx="1340077" cy="1340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87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78924" y="3260978"/>
            <a:ext cx="4824546" cy="3216364"/>
          </a:xfrm>
          <a:prstGeom prst="rect">
            <a:avLst/>
          </a:prstGeom>
          <a:ln w="28575">
            <a:solidFill>
              <a:srgbClr val="FF33CC"/>
            </a:solidFill>
          </a:ln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08A13737-CDD7-47AE-9E87-CB8A84FB9F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50277" y="811457"/>
            <a:ext cx="2805150" cy="1868515"/>
          </a:xfrm>
          <a:prstGeom prst="rect">
            <a:avLst/>
          </a:prstGeom>
          <a:ln w="28575">
            <a:solidFill>
              <a:srgbClr val="FF33CC"/>
            </a:solidFill>
          </a:ln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562338D4-2B73-4045-B71A-A4B067847A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4739" y="3530502"/>
            <a:ext cx="2586350" cy="1428750"/>
          </a:xfrm>
          <a:prstGeom prst="rect">
            <a:avLst/>
          </a:prstGeom>
          <a:ln w="28575">
            <a:solidFill>
              <a:srgbClr val="FF33CC"/>
            </a:solidFill>
          </a:ln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D90EDD4C-A681-43A3-8882-CE9990ED83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527" y="908219"/>
            <a:ext cx="3035829" cy="1707653"/>
          </a:xfrm>
          <a:prstGeom prst="rect">
            <a:avLst/>
          </a:prstGeom>
          <a:ln w="28575">
            <a:solidFill>
              <a:srgbClr val="FF33CC"/>
            </a:solidFill>
          </a:ln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E8108EF9-D4FA-4864-BA23-2F628C7347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5125" y="5369324"/>
            <a:ext cx="2428875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052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2"/>
          <p:cNvSpPr txBox="1">
            <a:spLocks noChangeArrowheads="1"/>
          </p:cNvSpPr>
          <p:nvPr/>
        </p:nvSpPr>
        <p:spPr bwMode="auto">
          <a:xfrm>
            <a:off x="0" y="116632"/>
            <a:ext cx="91440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nl-NL" sz="4800" b="1" dirty="0">
                <a:solidFill>
                  <a:srgbClr val="00FF00"/>
                </a:solidFill>
                <a:latin typeface="Eurostile" panose="020B0504020202050204" pitchFamily="34" charset="0"/>
              </a:rPr>
              <a:t>Normandië-Parijs</a:t>
            </a:r>
            <a:r>
              <a:rPr lang="nl-NL" sz="4800" b="1" dirty="0">
                <a:latin typeface="Eurostile" panose="020B0504020202050204" pitchFamily="34" charset="0"/>
              </a:rPr>
              <a:t> </a:t>
            </a:r>
          </a:p>
        </p:txBody>
      </p:sp>
      <p:pic>
        <p:nvPicPr>
          <p:cNvPr id="7" name="Tijdelijke aanduiding voor inhoud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44333" y="821459"/>
            <a:ext cx="5655333" cy="5714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Rechte verbindingslijn met pijl 7"/>
          <p:cNvCxnSpPr>
            <a:cxnSpLocks/>
          </p:cNvCxnSpPr>
          <p:nvPr/>
        </p:nvCxnSpPr>
        <p:spPr>
          <a:xfrm>
            <a:off x="1744333" y="3297068"/>
            <a:ext cx="1771886" cy="1"/>
          </a:xfrm>
          <a:prstGeom prst="straightConnector1">
            <a:avLst/>
          </a:prstGeom>
          <a:ln w="63500">
            <a:solidFill>
              <a:srgbClr val="00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vak 8"/>
          <p:cNvSpPr txBox="1">
            <a:spLocks noChangeArrowheads="1"/>
          </p:cNvSpPr>
          <p:nvPr/>
        </p:nvSpPr>
        <p:spPr bwMode="auto">
          <a:xfrm>
            <a:off x="71442" y="3066236"/>
            <a:ext cx="18721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l-NL" altLang="nl-NL" sz="2400" b="1" dirty="0">
                <a:ln>
                  <a:solidFill>
                    <a:srgbClr val="00FF00"/>
                  </a:solidFill>
                </a:ln>
                <a:latin typeface="Eurostile" panose="020B0504020202050204" pitchFamily="34" charset="0"/>
              </a:rPr>
              <a:t>Normandië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78DCDA76-7670-49AF-A1F9-CD0BB7966534}"/>
              </a:ext>
            </a:extLst>
          </p:cNvPr>
          <p:cNvSpPr txBox="1"/>
          <p:nvPr/>
        </p:nvSpPr>
        <p:spPr>
          <a:xfrm flipH="1">
            <a:off x="7740352" y="768325"/>
            <a:ext cx="1000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/>
              <a:t>315</a:t>
            </a:r>
          </a:p>
          <a:p>
            <a:pPr algn="ctr"/>
            <a:r>
              <a:rPr lang="nl-NL" b="1" dirty="0"/>
              <a:t>EURO</a:t>
            </a:r>
          </a:p>
        </p:txBody>
      </p:sp>
      <p:sp useBgFill="1">
        <p:nvSpPr>
          <p:cNvPr id="14" name="Ovaal 13">
            <a:extLst>
              <a:ext uri="{FF2B5EF4-FFF2-40B4-BE49-F238E27FC236}">
                <a16:creationId xmlns:a16="http://schemas.microsoft.com/office/drawing/2014/main" id="{5BB03AAE-80F8-45C1-91BA-6BEF1755F85E}"/>
              </a:ext>
            </a:extLst>
          </p:cNvPr>
          <p:cNvSpPr/>
          <p:nvPr/>
        </p:nvSpPr>
        <p:spPr>
          <a:xfrm>
            <a:off x="7317481" y="532557"/>
            <a:ext cx="1224161" cy="1224136"/>
          </a:xfrm>
          <a:prstGeom prst="ellipse">
            <a:avLst/>
          </a:prstGeom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DABEAB59-2CFD-4578-9748-B91730799D11}"/>
              </a:ext>
            </a:extLst>
          </p:cNvPr>
          <p:cNvSpPr/>
          <p:nvPr/>
        </p:nvSpPr>
        <p:spPr>
          <a:xfrm>
            <a:off x="5643561" y="821459"/>
            <a:ext cx="45720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nl-NL" b="1">
                <a:solidFill>
                  <a:schemeClr val="bg1"/>
                </a:solidFill>
                <a:latin typeface="Eurostile" panose="020B0504020202050204" pitchFamily="34" charset="0"/>
              </a:rPr>
              <a:t>425</a:t>
            </a:r>
            <a:endParaRPr lang="nl-NL" b="1" dirty="0">
              <a:solidFill>
                <a:schemeClr val="bg1"/>
              </a:solidFill>
              <a:latin typeface="Eurostile" panose="020B0504020202050204" pitchFamily="34" charset="0"/>
            </a:endParaRPr>
          </a:p>
          <a:p>
            <a:pPr algn="ctr"/>
            <a:r>
              <a:rPr lang="nl-NL" b="1" dirty="0">
                <a:solidFill>
                  <a:schemeClr val="bg1"/>
                </a:solidFill>
                <a:latin typeface="Eurostile" panose="020B0504020202050204" pitchFamily="34" charset="0"/>
              </a:rPr>
              <a:t>EURO</a:t>
            </a:r>
          </a:p>
        </p:txBody>
      </p:sp>
      <p:pic>
        <p:nvPicPr>
          <p:cNvPr id="4" name="Graphic 3" descr="Rechtbank">
            <a:extLst>
              <a:ext uri="{FF2B5EF4-FFF2-40B4-BE49-F238E27FC236}">
                <a16:creationId xmlns:a16="http://schemas.microsoft.com/office/drawing/2014/main" id="{D8ADFDF7-AC8D-8A0D-DFAB-082CCC5DA7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48489" y="3889123"/>
            <a:ext cx="1340077" cy="1340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600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66845" y="619243"/>
            <a:ext cx="3916052" cy="2584594"/>
          </a:xfrm>
          <a:prstGeom prst="rect">
            <a:avLst/>
          </a:prstGeom>
          <a:ln w="19050">
            <a:solidFill>
              <a:srgbClr val="00FF00"/>
            </a:solidFill>
          </a:ln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13886"/>
            <a:ext cx="3384169" cy="1903595"/>
          </a:xfrm>
          <a:prstGeom prst="rect">
            <a:avLst/>
          </a:prstGeom>
          <a:ln w="19050">
            <a:solidFill>
              <a:srgbClr val="00FF00"/>
            </a:solidFill>
          </a:ln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578543"/>
            <a:ext cx="3209287" cy="1790444"/>
          </a:xfrm>
          <a:prstGeom prst="rect">
            <a:avLst/>
          </a:prstGeom>
          <a:ln w="19050">
            <a:solidFill>
              <a:srgbClr val="00FF00"/>
            </a:solidFill>
          </a:ln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8476" y="4295706"/>
            <a:ext cx="2912789" cy="1952188"/>
          </a:xfrm>
          <a:prstGeom prst="rect">
            <a:avLst/>
          </a:prstGeom>
          <a:ln w="19050">
            <a:solidFill>
              <a:srgbClr val="00FF00"/>
            </a:solidFill>
          </a:ln>
        </p:spPr>
      </p:pic>
      <p:pic>
        <p:nvPicPr>
          <p:cNvPr id="1026" name="Picture 2" descr="Afbeeldingsresultaat voor loopgraven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630049"/>
            <a:ext cx="2675641" cy="1851274"/>
          </a:xfrm>
          <a:prstGeom prst="rect">
            <a:avLst/>
          </a:prstGeom>
          <a:ln w="19050">
            <a:solidFill>
              <a:srgbClr val="00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235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2"/>
          <p:cNvSpPr txBox="1">
            <a:spLocks noChangeArrowheads="1"/>
          </p:cNvSpPr>
          <p:nvPr/>
        </p:nvSpPr>
        <p:spPr bwMode="auto">
          <a:xfrm>
            <a:off x="467544" y="116632"/>
            <a:ext cx="8676456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nl-NL" sz="4800" b="1" dirty="0">
                <a:solidFill>
                  <a:srgbClr val="C80025"/>
                </a:solidFill>
                <a:latin typeface="Eurostile" panose="020B0504020202050204" pitchFamily="34" charset="0"/>
              </a:rPr>
              <a:t>Toscane (Bella Italia)  </a:t>
            </a:r>
          </a:p>
        </p:txBody>
      </p:sp>
      <p:pic>
        <p:nvPicPr>
          <p:cNvPr id="7" name="Tijdelijke aanduiding voor inhoud 3"/>
          <p:cNvPicPr>
            <a:picLocks noChangeAspect="1"/>
          </p:cNvPicPr>
          <p:nvPr/>
        </p:nvPicPr>
        <p:blipFill rotWithShape="1">
          <a:blip r:embed="rId2" cstate="print"/>
          <a:srcRect l="1597" t="46423" r="37791" b="1017"/>
          <a:stretch/>
        </p:blipFill>
        <p:spPr bwMode="auto">
          <a:xfrm>
            <a:off x="467544" y="980258"/>
            <a:ext cx="5270946" cy="53290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Rechte verbindingslijn met pijl 7"/>
          <p:cNvCxnSpPr>
            <a:cxnSpLocks/>
          </p:cNvCxnSpPr>
          <p:nvPr/>
        </p:nvCxnSpPr>
        <p:spPr>
          <a:xfrm flipH="1">
            <a:off x="3757091" y="4581128"/>
            <a:ext cx="2471093" cy="0"/>
          </a:xfrm>
          <a:prstGeom prst="straightConnector1">
            <a:avLst/>
          </a:prstGeom>
          <a:ln w="63500">
            <a:solidFill>
              <a:srgbClr val="C8002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vak 8"/>
          <p:cNvSpPr txBox="1">
            <a:spLocks noChangeArrowheads="1"/>
          </p:cNvSpPr>
          <p:nvPr/>
        </p:nvSpPr>
        <p:spPr bwMode="auto">
          <a:xfrm>
            <a:off x="6228184" y="4341859"/>
            <a:ext cx="144016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l-NL" altLang="nl-NL" sz="2400" b="1" dirty="0">
                <a:ln>
                  <a:solidFill>
                    <a:srgbClr val="C80025"/>
                  </a:solidFill>
                </a:ln>
              </a:rPr>
              <a:t>Toscane</a:t>
            </a:r>
          </a:p>
        </p:txBody>
      </p:sp>
      <p:sp>
        <p:nvSpPr>
          <p:cNvPr id="10" name="Ovaal 9"/>
          <p:cNvSpPr/>
          <p:nvPr/>
        </p:nvSpPr>
        <p:spPr>
          <a:xfrm>
            <a:off x="4427538" y="2781300"/>
            <a:ext cx="144462" cy="1428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3CA7401F-EA89-4B7D-AA0A-8D04309784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5125" y="5301208"/>
            <a:ext cx="2428875" cy="1428750"/>
          </a:xfrm>
          <a:prstGeom prst="rect">
            <a:avLst/>
          </a:prstGeom>
        </p:spPr>
      </p:pic>
      <p:sp useBgFill="1">
        <p:nvSpPr>
          <p:cNvPr id="15" name="Ovaal 14">
            <a:extLst>
              <a:ext uri="{FF2B5EF4-FFF2-40B4-BE49-F238E27FC236}">
                <a16:creationId xmlns:a16="http://schemas.microsoft.com/office/drawing/2014/main" id="{B26DE536-AF27-494F-A599-406DE782BCEE}"/>
              </a:ext>
            </a:extLst>
          </p:cNvPr>
          <p:cNvSpPr/>
          <p:nvPr/>
        </p:nvSpPr>
        <p:spPr>
          <a:xfrm>
            <a:off x="7317481" y="532557"/>
            <a:ext cx="1224161" cy="1224136"/>
          </a:xfrm>
          <a:prstGeom prst="ellipse">
            <a:avLst/>
          </a:prstGeom>
          <a:ln>
            <a:solidFill>
              <a:srgbClr val="C800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A557C020-2415-4E7C-BC78-C9054476D70A}"/>
              </a:ext>
            </a:extLst>
          </p:cNvPr>
          <p:cNvSpPr/>
          <p:nvPr/>
        </p:nvSpPr>
        <p:spPr>
          <a:xfrm>
            <a:off x="5643561" y="799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l-NL" b="1" dirty="0">
                <a:solidFill>
                  <a:schemeClr val="bg1"/>
                </a:solidFill>
                <a:latin typeface="Eurostile" panose="020B0504020202050204" pitchFamily="34" charset="0"/>
              </a:rPr>
              <a:t>400</a:t>
            </a:r>
          </a:p>
          <a:p>
            <a:pPr algn="ctr"/>
            <a:r>
              <a:rPr lang="nl-NL" b="1" dirty="0">
                <a:solidFill>
                  <a:schemeClr val="bg1"/>
                </a:solidFill>
                <a:latin typeface="Eurostile" panose="020B0504020202050204" pitchFamily="34" charset="0"/>
              </a:rPr>
              <a:t>EURO</a:t>
            </a:r>
          </a:p>
        </p:txBody>
      </p:sp>
      <p:pic>
        <p:nvPicPr>
          <p:cNvPr id="3" name="Graphic 2" descr="Rechtbank">
            <a:extLst>
              <a:ext uri="{FF2B5EF4-FFF2-40B4-BE49-F238E27FC236}">
                <a16:creationId xmlns:a16="http://schemas.microsoft.com/office/drawing/2014/main" id="{B0EF603B-5958-9A1B-3F19-3554F533C9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48489" y="3889123"/>
            <a:ext cx="1340077" cy="13400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576" y="4084364"/>
            <a:ext cx="3447666" cy="2301317"/>
          </a:xfrm>
          <a:prstGeom prst="rect">
            <a:avLst/>
          </a:prstGeom>
          <a:ln w="19050">
            <a:solidFill>
              <a:srgbClr val="C80025"/>
            </a:solidFill>
          </a:ln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05" y="278693"/>
            <a:ext cx="4532728" cy="2041512"/>
          </a:xfrm>
          <a:prstGeom prst="rect">
            <a:avLst/>
          </a:prstGeom>
          <a:ln w="19050">
            <a:solidFill>
              <a:srgbClr val="C80025"/>
            </a:solidFill>
          </a:ln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663" y="2579324"/>
            <a:ext cx="2102599" cy="3008892"/>
          </a:xfrm>
          <a:prstGeom prst="rect">
            <a:avLst/>
          </a:prstGeom>
          <a:ln w="19050">
            <a:noFill/>
          </a:ln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02" y="4602008"/>
            <a:ext cx="2752177" cy="1761393"/>
          </a:xfrm>
          <a:prstGeom prst="rect">
            <a:avLst/>
          </a:prstGeom>
          <a:ln w="19050">
            <a:solidFill>
              <a:srgbClr val="C80025"/>
            </a:solidFill>
          </a:ln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02000D10-75D3-B654-C2FA-0E3FD5473B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6908" y="66838"/>
            <a:ext cx="3775587" cy="2041711"/>
          </a:xfrm>
          <a:prstGeom prst="rect">
            <a:avLst/>
          </a:prstGeom>
          <a:ln w="19050">
            <a:solidFill>
              <a:srgbClr val="C80025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B0CEDDB-D876-D8F5-B4FE-9FAFF5E24F9A}"/>
              </a:ext>
            </a:extLst>
          </p:cNvPr>
          <p:cNvSpPr txBox="1"/>
          <p:nvPr/>
        </p:nvSpPr>
        <p:spPr>
          <a:xfrm>
            <a:off x="6277282" y="2313653"/>
            <a:ext cx="177902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Arial"/>
                <a:ea typeface="ＭＳ Ｐゴシック"/>
                <a:cs typeface="Arial"/>
              </a:rPr>
              <a:t>LUCCA 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7B803E-F3B3-61D2-83CC-4BA6A7915128}"/>
              </a:ext>
            </a:extLst>
          </p:cNvPr>
          <p:cNvSpPr txBox="1"/>
          <p:nvPr/>
        </p:nvSpPr>
        <p:spPr>
          <a:xfrm>
            <a:off x="930991" y="2267564"/>
            <a:ext cx="185276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Arial"/>
                <a:ea typeface="ＭＳ Ｐゴシック"/>
                <a:cs typeface="Arial"/>
              </a:rPr>
              <a:t>MILAAN 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C3EDC9-87DA-A2C3-4A5C-FC114E54F514}"/>
              </a:ext>
            </a:extLst>
          </p:cNvPr>
          <p:cNvSpPr txBox="1"/>
          <p:nvPr/>
        </p:nvSpPr>
        <p:spPr>
          <a:xfrm rot="-5400000">
            <a:off x="2267565" y="3198556"/>
            <a:ext cx="140109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Arial"/>
                <a:ea typeface="ＭＳ Ｐゴシック"/>
                <a:cs typeface="Arial"/>
              </a:rPr>
              <a:t>PISA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5046E3-4E73-DA78-0B61-255B4C74EBFB}"/>
              </a:ext>
            </a:extLst>
          </p:cNvPr>
          <p:cNvSpPr txBox="1"/>
          <p:nvPr/>
        </p:nvSpPr>
        <p:spPr>
          <a:xfrm>
            <a:off x="6019185" y="6341806"/>
            <a:ext cx="261783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Arial"/>
                <a:ea typeface="ＭＳ Ｐゴシック"/>
                <a:cs typeface="Arial"/>
              </a:rPr>
              <a:t>CINQUE TERRE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520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15" b="98416" l="3088" r="97150">
                        <a14:foregroundMark x1="38480" y1="18778" x2="38480" y2="18778"/>
                        <a14:foregroundMark x1="50831" y1="6561" x2="50831" y2="6561"/>
                        <a14:foregroundMark x1="64371" y1="3620" x2="64371" y2="3620"/>
                        <a14:foregroundMark x1="74584" y1="2941" x2="74584" y2="2941"/>
                        <a14:foregroundMark x1="92874" y1="13575" x2="92874" y2="13575"/>
                        <a14:foregroundMark x1="97150" y1="17195" x2="97150" y2="17195"/>
                        <a14:foregroundMark x1="45131" y1="10181" x2="45131" y2="10181"/>
                        <a14:foregroundMark x1="67933" y1="94344" x2="67933" y2="94344"/>
                        <a14:foregroundMark x1="6651" y1="71946" x2="6651" y2="71946"/>
                        <a14:foregroundMark x1="3088" y1="77828" x2="3088" y2="77828"/>
                        <a14:foregroundMark x1="69596" y1="98190" x2="69596" y2="98190"/>
                        <a14:foregroundMark x1="62708" y1="98416" x2="62708" y2="98416"/>
                        <a14:foregroundMark x1="55582" y1="39593" x2="55582" y2="39593"/>
                        <a14:backgroundMark x1="63895" y1="39140" x2="63895" y2="39140"/>
                        <a14:backgroundMark x1="63895" y1="34842" x2="63895" y2="34842"/>
                        <a14:backgroundMark x1="62233" y1="34163" x2="62233" y2="34163"/>
                        <a14:backgroundMark x1="64371" y1="35294" x2="64371" y2="35294"/>
                        <a14:backgroundMark x1="64608" y1="36199" x2="64608" y2="36199"/>
                        <a14:backgroundMark x1="58195" y1="43439" x2="58195" y2="43439"/>
                        <a14:backgroundMark x1="57720" y1="44344" x2="57720" y2="44344"/>
                        <a14:backgroundMark x1="55107" y1="45928" x2="55107" y2="45928"/>
                        <a14:backgroundMark x1="54157" y1="45701" x2="54157" y2="45701"/>
                        <a14:backgroundMark x1="56532" y1="45475" x2="56532" y2="45475"/>
                        <a14:backgroundMark x1="48931" y1="43891" x2="48931" y2="43891"/>
                        <a14:backgroundMark x1="51781" y1="45249" x2="51781" y2="45249"/>
                        <a14:backgroundMark x1="51306" y1="44796" x2="51306" y2="44796"/>
                        <a14:backgroundMark x1="24466" y1="57919" x2="24466" y2="57919"/>
                        <a14:backgroundMark x1="25416" y1="58597" x2="25416" y2="58597"/>
                        <a14:backgroundMark x1="23753" y1="57692" x2="23753" y2="57692"/>
                        <a14:backgroundMark x1="23040" y1="57240" x2="23040" y2="57240"/>
                        <a14:backgroundMark x1="22565" y1="56561" x2="22565" y2="56561"/>
                        <a14:backgroundMark x1="22090" y1="56109" x2="22090" y2="56109"/>
                        <a14:backgroundMark x1="28979" y1="65385" x2="28979" y2="65385"/>
                        <a14:backgroundMark x1="36817" y1="64480" x2="36817" y2="64480"/>
                        <a14:backgroundMark x1="37292" y1="64027" x2="37292" y2="64027"/>
                        <a14:backgroundMark x1="25653" y1="63575" x2="25653" y2="63575"/>
                        <a14:backgroundMark x1="23753" y1="62443" x2="23753" y2="62443"/>
                        <a14:backgroundMark x1="22803" y1="61991" x2="22803" y2="61991"/>
                        <a14:backgroundMark x1="21378" y1="61538" x2="21378" y2="61538"/>
                        <a14:backgroundMark x1="27316" y1="64932" x2="27316" y2="64932"/>
                        <a14:backgroundMark x1="22803" y1="66742" x2="22803" y2="66742"/>
                        <a14:backgroundMark x1="19477" y1="64706" x2="19477" y2="64706"/>
                        <a14:backgroundMark x1="23753" y1="73756" x2="23753" y2="73756"/>
                        <a14:backgroundMark x1="17102" y1="76018" x2="17102" y2="76018"/>
                        <a14:backgroundMark x1="18765" y1="69005" x2="18765" y2="69005"/>
                        <a14:backgroundMark x1="19715" y1="75792" x2="19715" y2="75792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102663" y="782150"/>
            <a:ext cx="5690120" cy="5973296"/>
          </a:xfrm>
        </p:spPr>
      </p:pic>
      <p:cxnSp>
        <p:nvCxnSpPr>
          <p:cNvPr id="9" name="Rechte verbindingslijn met pijl 8"/>
          <p:cNvCxnSpPr>
            <a:cxnSpLocks/>
          </p:cNvCxnSpPr>
          <p:nvPr/>
        </p:nvCxnSpPr>
        <p:spPr>
          <a:xfrm flipH="1">
            <a:off x="3353980" y="3590471"/>
            <a:ext cx="3384376" cy="0"/>
          </a:xfrm>
          <a:prstGeom prst="straightConnector1">
            <a:avLst/>
          </a:prstGeom>
          <a:ln w="635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vak 11"/>
          <p:cNvSpPr txBox="1">
            <a:spLocks noChangeArrowheads="1"/>
          </p:cNvSpPr>
          <p:nvPr/>
        </p:nvSpPr>
        <p:spPr bwMode="auto">
          <a:xfrm>
            <a:off x="6757837" y="3368687"/>
            <a:ext cx="2295732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l-NL" altLang="nl-NL" sz="2100" b="1" dirty="0">
                <a:ln>
                  <a:solidFill>
                    <a:srgbClr val="FF0000"/>
                  </a:solidFill>
                </a:ln>
                <a:latin typeface="Eurostile" panose="020B0504020202050204" pitchFamily="34" charset="0"/>
              </a:rPr>
              <a:t>Ik</a:t>
            </a:r>
            <a:r>
              <a:rPr lang="nl-NL" altLang="nl-NL" sz="2100" b="1" dirty="0">
                <a:ln>
                  <a:solidFill>
                    <a:schemeClr val="bg1"/>
                  </a:solidFill>
                </a:ln>
                <a:latin typeface="Eurostile" panose="020B0504020202050204" pitchFamily="34" charset="0"/>
              </a:rPr>
              <a:t> hou </a:t>
            </a:r>
            <a:r>
              <a:rPr lang="nl-NL" altLang="nl-NL" sz="2100" b="1" dirty="0">
                <a:ln>
                  <a:solidFill>
                    <a:srgbClr val="0000FF"/>
                  </a:solidFill>
                </a:ln>
                <a:latin typeface="Eurostile" panose="020B0504020202050204" pitchFamily="34" charset="0"/>
              </a:rPr>
              <a:t>van</a:t>
            </a:r>
            <a:r>
              <a:rPr lang="nl-NL" altLang="nl-NL" sz="2100" b="1" dirty="0">
                <a:ln>
                  <a:solidFill>
                    <a:schemeClr val="bg1"/>
                  </a:solidFill>
                </a:ln>
                <a:latin typeface="Eurostile" panose="020B0504020202050204" pitchFamily="34" charset="0"/>
              </a:rPr>
              <a:t> </a:t>
            </a:r>
            <a:r>
              <a:rPr lang="nl-NL" altLang="nl-NL" sz="2100" b="1" dirty="0">
                <a:ln>
                  <a:solidFill>
                    <a:srgbClr val="FFC000"/>
                  </a:solidFill>
                </a:ln>
                <a:latin typeface="Eurostile" panose="020B0504020202050204" pitchFamily="34" charset="0"/>
              </a:rPr>
              <a:t>Holland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80" y="102554"/>
            <a:ext cx="2060848" cy="2060848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26033576-C9CE-434D-964A-DD19BC0510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1265" y="5326696"/>
            <a:ext cx="2428875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0544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Afbeelding 36">
            <a:extLst>
              <a:ext uri="{FF2B5EF4-FFF2-40B4-BE49-F238E27FC236}">
                <a16:creationId xmlns:a16="http://schemas.microsoft.com/office/drawing/2014/main" id="{8178C4A9-E7D4-4593-8823-547133BA1E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1265" y="5326696"/>
            <a:ext cx="2428875" cy="1428750"/>
          </a:xfrm>
          <a:prstGeom prst="rect">
            <a:avLst/>
          </a:prstGeom>
        </p:spPr>
      </p:pic>
      <p:pic>
        <p:nvPicPr>
          <p:cNvPr id="13" name="Tijdelijke aanduiding voor inhoud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4627" t="46423" r="37792" b="1030"/>
          <a:stretch/>
        </p:blipFill>
        <p:spPr bwMode="auto">
          <a:xfrm>
            <a:off x="1902369" y="683143"/>
            <a:ext cx="5007343" cy="532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Rechte verbindingslijn met pijl 16"/>
          <p:cNvCxnSpPr>
            <a:cxnSpLocks/>
          </p:cNvCxnSpPr>
          <p:nvPr/>
        </p:nvCxnSpPr>
        <p:spPr>
          <a:xfrm flipH="1" flipV="1">
            <a:off x="5518054" y="3782689"/>
            <a:ext cx="1876522" cy="211048"/>
          </a:xfrm>
          <a:prstGeom prst="straightConnector1">
            <a:avLst/>
          </a:prstGeom>
          <a:ln w="63500">
            <a:solidFill>
              <a:srgbClr val="41689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kstvak 13"/>
          <p:cNvSpPr txBox="1">
            <a:spLocks noChangeArrowheads="1"/>
          </p:cNvSpPr>
          <p:nvPr/>
        </p:nvSpPr>
        <p:spPr bwMode="auto">
          <a:xfrm>
            <a:off x="7280459" y="3743845"/>
            <a:ext cx="17227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nl-NL" sz="2400" b="1" dirty="0">
                <a:solidFill>
                  <a:srgbClr val="416896"/>
                </a:solidFill>
                <a:latin typeface="Eurostile" panose="020B0504020202050204" pitchFamily="34" charset="0"/>
              </a:rPr>
              <a:t>Oostenrijk</a:t>
            </a:r>
          </a:p>
        </p:txBody>
      </p:sp>
      <p:sp>
        <p:nvSpPr>
          <p:cNvPr id="21" name="Tekstvak 31"/>
          <p:cNvSpPr txBox="1">
            <a:spLocks noChangeArrowheads="1"/>
          </p:cNvSpPr>
          <p:nvPr/>
        </p:nvSpPr>
        <p:spPr bwMode="auto">
          <a:xfrm>
            <a:off x="267744" y="1773194"/>
            <a:ext cx="16557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sz="2400" b="1" dirty="0">
                <a:solidFill>
                  <a:srgbClr val="FF33CC"/>
                </a:solidFill>
                <a:latin typeface="Eurostile" panose="020B0504020202050204" pitchFamily="34" charset="0"/>
              </a:rPr>
              <a:t>Engeland</a:t>
            </a:r>
            <a:endParaRPr lang="nl-NL" altLang="nl-NL" sz="2400" b="1" dirty="0"/>
          </a:p>
        </p:txBody>
      </p:sp>
      <p:cxnSp>
        <p:nvCxnSpPr>
          <p:cNvPr id="22" name="Rechte verbindingslijn met pijl 21"/>
          <p:cNvCxnSpPr>
            <a:cxnSpLocks/>
          </p:cNvCxnSpPr>
          <p:nvPr/>
        </p:nvCxnSpPr>
        <p:spPr>
          <a:xfrm flipH="1" flipV="1">
            <a:off x="5518640" y="3329213"/>
            <a:ext cx="2066435" cy="17829"/>
          </a:xfrm>
          <a:prstGeom prst="straightConnector1">
            <a:avLst/>
          </a:prstGeom>
          <a:ln w="635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kstvak 40"/>
          <p:cNvSpPr txBox="1">
            <a:spLocks noChangeArrowheads="1"/>
          </p:cNvSpPr>
          <p:nvPr/>
        </p:nvSpPr>
        <p:spPr bwMode="auto">
          <a:xfrm>
            <a:off x="7478120" y="3084325"/>
            <a:ext cx="15589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nl-NL" sz="2400" b="1" dirty="0">
                <a:solidFill>
                  <a:srgbClr val="FFC000"/>
                </a:solidFill>
                <a:latin typeface="Eurostile" panose="020B0504020202050204" pitchFamily="34" charset="0"/>
              </a:rPr>
              <a:t>Tsjechië</a:t>
            </a:r>
          </a:p>
        </p:txBody>
      </p:sp>
      <p:cxnSp>
        <p:nvCxnSpPr>
          <p:cNvPr id="24" name="Rechte verbindingslijn met pijl 23"/>
          <p:cNvCxnSpPr>
            <a:cxnSpLocks/>
            <a:stCxn id="25" idx="2"/>
          </p:cNvCxnSpPr>
          <p:nvPr/>
        </p:nvCxnSpPr>
        <p:spPr>
          <a:xfrm flipH="1">
            <a:off x="4037347" y="521352"/>
            <a:ext cx="1" cy="2259576"/>
          </a:xfrm>
          <a:prstGeom prst="straightConnector1">
            <a:avLst/>
          </a:prstGeom>
          <a:ln w="635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kstvak 45"/>
          <p:cNvSpPr txBox="1">
            <a:spLocks noChangeArrowheads="1"/>
          </p:cNvSpPr>
          <p:nvPr/>
        </p:nvSpPr>
        <p:spPr bwMode="auto">
          <a:xfrm>
            <a:off x="2119331" y="59687"/>
            <a:ext cx="383603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nl-NL" sz="2400" b="1" dirty="0">
                <a:solidFill>
                  <a:srgbClr val="0000FF"/>
                </a:solidFill>
                <a:latin typeface="Eurostile" panose="020B0504020202050204" pitchFamily="34" charset="0"/>
              </a:rPr>
              <a:t>Belgische Ardennen</a:t>
            </a:r>
          </a:p>
        </p:txBody>
      </p:sp>
      <p:cxnSp>
        <p:nvCxnSpPr>
          <p:cNvPr id="26" name="Rechte verbindingslijn met pijl 25"/>
          <p:cNvCxnSpPr>
            <a:cxnSpLocks/>
          </p:cNvCxnSpPr>
          <p:nvPr/>
        </p:nvCxnSpPr>
        <p:spPr>
          <a:xfrm>
            <a:off x="1786742" y="2141514"/>
            <a:ext cx="1372983" cy="394073"/>
          </a:xfrm>
          <a:prstGeom prst="straightConnector1">
            <a:avLst/>
          </a:prstGeom>
          <a:ln w="63500">
            <a:solidFill>
              <a:srgbClr val="FF33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echte verbindingslijn met pijl 28"/>
          <p:cNvCxnSpPr>
            <a:cxnSpLocks/>
          </p:cNvCxnSpPr>
          <p:nvPr/>
        </p:nvCxnSpPr>
        <p:spPr>
          <a:xfrm flipV="1">
            <a:off x="1968500" y="3133824"/>
            <a:ext cx="1191225" cy="239053"/>
          </a:xfrm>
          <a:prstGeom prst="straightConnector1">
            <a:avLst/>
          </a:prstGeom>
          <a:ln w="63500">
            <a:solidFill>
              <a:srgbClr val="00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kstvak 24"/>
          <p:cNvSpPr txBox="1">
            <a:spLocks noChangeArrowheads="1"/>
          </p:cNvSpPr>
          <p:nvPr/>
        </p:nvSpPr>
        <p:spPr bwMode="auto">
          <a:xfrm>
            <a:off x="150831" y="3116209"/>
            <a:ext cx="19685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nl-NL" sz="2400" b="1" dirty="0">
                <a:solidFill>
                  <a:srgbClr val="00FF00"/>
                </a:solidFill>
                <a:latin typeface="Eurostile" panose="020B0504020202050204" pitchFamily="34" charset="0"/>
              </a:rPr>
              <a:t>Normandië-</a:t>
            </a:r>
          </a:p>
          <a:p>
            <a:pPr algn="ctr"/>
            <a:r>
              <a:rPr lang="nl-NL" sz="2400" b="1" dirty="0">
                <a:solidFill>
                  <a:srgbClr val="00FF00"/>
                </a:solidFill>
                <a:latin typeface="Eurostile" panose="020B0504020202050204" pitchFamily="34" charset="0"/>
              </a:rPr>
              <a:t>Parijs </a:t>
            </a:r>
          </a:p>
        </p:txBody>
      </p:sp>
      <p:cxnSp>
        <p:nvCxnSpPr>
          <p:cNvPr id="31" name="Rechte verbindingslijn met pijl 30"/>
          <p:cNvCxnSpPr>
            <a:cxnSpLocks/>
          </p:cNvCxnSpPr>
          <p:nvPr/>
        </p:nvCxnSpPr>
        <p:spPr>
          <a:xfrm flipH="1" flipV="1">
            <a:off x="4932040" y="4293096"/>
            <a:ext cx="2564436" cy="648073"/>
          </a:xfrm>
          <a:prstGeom prst="straightConnector1">
            <a:avLst/>
          </a:prstGeom>
          <a:ln w="63500">
            <a:solidFill>
              <a:srgbClr val="C8002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kstvak 40"/>
          <p:cNvSpPr txBox="1">
            <a:spLocks noChangeArrowheads="1"/>
          </p:cNvSpPr>
          <p:nvPr/>
        </p:nvSpPr>
        <p:spPr bwMode="auto">
          <a:xfrm>
            <a:off x="7419499" y="4684165"/>
            <a:ext cx="15589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2400" b="1" dirty="0">
                <a:solidFill>
                  <a:srgbClr val="C80025"/>
                </a:solidFill>
                <a:latin typeface="Eurostile" panose="020B0504020202050204" pitchFamily="34" charset="0"/>
              </a:rPr>
              <a:t>Toscane</a:t>
            </a:r>
            <a:endParaRPr lang="nl-NL" altLang="nl-NL" sz="2400" b="1" dirty="0"/>
          </a:p>
        </p:txBody>
      </p:sp>
      <p:pic>
        <p:nvPicPr>
          <p:cNvPr id="33" name="Picture 2" descr="Free Icon | Walker or runner sportive stick man">
            <a:extLst>
              <a:ext uri="{FF2B5EF4-FFF2-40B4-BE49-F238E27FC236}">
                <a16:creationId xmlns:a16="http://schemas.microsoft.com/office/drawing/2014/main" id="{F60EB045-E011-407F-8D5F-5B72AF22B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0971" y="3227616"/>
            <a:ext cx="206074" cy="206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Free Icon | Walker or runner sportive stick man">
            <a:extLst>
              <a:ext uri="{FF2B5EF4-FFF2-40B4-BE49-F238E27FC236}">
                <a16:creationId xmlns:a16="http://schemas.microsoft.com/office/drawing/2014/main" id="{84F99014-BD9D-4DEC-A873-0004C5C89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0971" y="3890700"/>
            <a:ext cx="206074" cy="206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Free Icon | Walker or runner sportive stick man">
            <a:extLst>
              <a:ext uri="{FF2B5EF4-FFF2-40B4-BE49-F238E27FC236}">
                <a16:creationId xmlns:a16="http://schemas.microsoft.com/office/drawing/2014/main" id="{7B904363-4FEA-4F72-905E-E18D67F43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5017" y="177710"/>
            <a:ext cx="206074" cy="206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Graphic 19" descr="Rechtbank">
            <a:extLst>
              <a:ext uri="{FF2B5EF4-FFF2-40B4-BE49-F238E27FC236}">
                <a16:creationId xmlns:a16="http://schemas.microsoft.com/office/drawing/2014/main" id="{F7887D94-0348-4751-B0A4-83EADC5F2CA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23139" y="4753226"/>
            <a:ext cx="315377" cy="315377"/>
          </a:xfrm>
          <a:prstGeom prst="rect">
            <a:avLst/>
          </a:prstGeom>
        </p:spPr>
      </p:pic>
      <p:pic>
        <p:nvPicPr>
          <p:cNvPr id="27" name="Graphic 26" descr="Rechtbank">
            <a:extLst>
              <a:ext uri="{FF2B5EF4-FFF2-40B4-BE49-F238E27FC236}">
                <a16:creationId xmlns:a16="http://schemas.microsoft.com/office/drawing/2014/main" id="{C06F9D29-63FD-4F7E-B379-F386059C5D1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4225" y="1846337"/>
            <a:ext cx="315377" cy="315377"/>
          </a:xfrm>
          <a:prstGeom prst="rect">
            <a:avLst/>
          </a:prstGeom>
        </p:spPr>
      </p:pic>
      <p:pic>
        <p:nvPicPr>
          <p:cNvPr id="28" name="Graphic 27" descr="Rechtbank">
            <a:extLst>
              <a:ext uri="{FF2B5EF4-FFF2-40B4-BE49-F238E27FC236}">
                <a16:creationId xmlns:a16="http://schemas.microsoft.com/office/drawing/2014/main" id="{105B5097-AEA8-4DC2-9071-EC935FEBA99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481" y="3189352"/>
            <a:ext cx="315377" cy="315377"/>
          </a:xfrm>
          <a:prstGeom prst="rect">
            <a:avLst/>
          </a:prstGeom>
        </p:spPr>
      </p:pic>
      <p:cxnSp>
        <p:nvCxnSpPr>
          <p:cNvPr id="4" name="Rechte verbindingslijn met pijl 3">
            <a:extLst>
              <a:ext uri="{FF2B5EF4-FFF2-40B4-BE49-F238E27FC236}">
                <a16:creationId xmlns:a16="http://schemas.microsoft.com/office/drawing/2014/main" id="{1A58FC39-8736-2BFA-5DB5-24A5691945DC}"/>
              </a:ext>
            </a:extLst>
          </p:cNvPr>
          <p:cNvCxnSpPr>
            <a:cxnSpLocks/>
          </p:cNvCxnSpPr>
          <p:nvPr/>
        </p:nvCxnSpPr>
        <p:spPr>
          <a:xfrm flipH="1" flipV="1">
            <a:off x="5415017" y="1303720"/>
            <a:ext cx="1677263" cy="318857"/>
          </a:xfrm>
          <a:prstGeom prst="straightConnector1">
            <a:avLst/>
          </a:prstGeom>
          <a:ln w="635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kstvak 8">
            <a:extLst>
              <a:ext uri="{FF2B5EF4-FFF2-40B4-BE49-F238E27FC236}">
                <a16:creationId xmlns:a16="http://schemas.microsoft.com/office/drawing/2014/main" id="{CD8F0B6C-746A-52EA-3FC7-B00EB8BD1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280" y="1399978"/>
            <a:ext cx="212372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r>
              <a:rPr lang="nl-NL" altLang="nl-NL" sz="2400" b="1" dirty="0">
                <a:solidFill>
                  <a:srgbClr val="7030A0"/>
                </a:solidFill>
              </a:rPr>
              <a:t>Zweden - Denemarken</a:t>
            </a:r>
          </a:p>
        </p:txBody>
      </p:sp>
      <p:pic>
        <p:nvPicPr>
          <p:cNvPr id="7" name="Graphic 6" descr="Rechtbank">
            <a:extLst>
              <a:ext uri="{FF2B5EF4-FFF2-40B4-BE49-F238E27FC236}">
                <a16:creationId xmlns:a16="http://schemas.microsoft.com/office/drawing/2014/main" id="{845EB517-4BD1-E8A2-5BB7-986100A56F5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97006" y="1492825"/>
            <a:ext cx="315377" cy="31537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kstvak 1"/>
          <p:cNvSpPr txBox="1">
            <a:spLocks noChangeArrowheads="1"/>
          </p:cNvSpPr>
          <p:nvPr/>
        </p:nvSpPr>
        <p:spPr bwMode="auto">
          <a:xfrm>
            <a:off x="1763688" y="1412776"/>
            <a:ext cx="6000750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</a:rPr>
              <a:t>Hou van Holland		€ 200,-	</a:t>
            </a:r>
          </a:p>
          <a:p>
            <a:endParaRPr lang="nl-NL" altLang="nl-NL" sz="2400" dirty="0">
              <a:solidFill>
                <a:schemeClr val="bg1"/>
              </a:solidFill>
              <a:highlight>
                <a:srgbClr val="FFFF00"/>
              </a:highlight>
            </a:endParaRP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</a:rPr>
              <a:t>Belgische Ardennen	€ 340,-</a:t>
            </a: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</a:rPr>
              <a:t>Oostenrijk			€ 405,-</a:t>
            </a: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</a:rPr>
              <a:t>Tsjechië			€ 400,-</a:t>
            </a:r>
            <a:endParaRPr lang="nl-NL" altLang="nl-NL" sz="2400" dirty="0"/>
          </a:p>
          <a:p>
            <a:pPr marL="285750" indent="-285750">
              <a:buFont typeface="Arial" charset="0"/>
              <a:buChar char="•"/>
            </a:pPr>
            <a:endParaRPr lang="nl-NL" altLang="nl-NL" sz="2400" dirty="0">
              <a:solidFill>
                <a:schemeClr val="bg1"/>
              </a:solidFill>
              <a:highlight>
                <a:srgbClr val="FFFF00"/>
              </a:highlight>
            </a:endParaRP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</a:rPr>
              <a:t>Zweden - Denemarken	€ 450,-</a:t>
            </a: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</a:rPr>
              <a:t>Engeland			€ 495,-</a:t>
            </a: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</a:rPr>
              <a:t>Normandië-Parijs 		€ 425,-</a:t>
            </a: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</a:rPr>
              <a:t>Toscane (Italië)		€ 400,-</a:t>
            </a:r>
          </a:p>
          <a:p>
            <a:pPr marL="285750" indent="-285750">
              <a:buFont typeface="Arial" charset="0"/>
              <a:buChar char="•"/>
            </a:pPr>
            <a:endParaRPr lang="nl-NL" altLang="nl-NL" sz="2400" dirty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endParaRPr lang="nl-NL" altLang="nl-NL" sz="2400" dirty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endParaRPr lang="nl-NL" altLang="nl-NL" dirty="0">
              <a:solidFill>
                <a:schemeClr val="bg1"/>
              </a:solidFill>
            </a:endParaRPr>
          </a:p>
        </p:txBody>
      </p:sp>
      <p:sp>
        <p:nvSpPr>
          <p:cNvPr id="5" name="Tekstvak 2"/>
          <p:cNvSpPr txBox="1">
            <a:spLocks noChangeArrowheads="1"/>
          </p:cNvSpPr>
          <p:nvPr/>
        </p:nvSpPr>
        <p:spPr bwMode="auto">
          <a:xfrm>
            <a:off x="1763688" y="332656"/>
            <a:ext cx="6361113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nl-NL" sz="4800" b="1" dirty="0">
                <a:solidFill>
                  <a:srgbClr val="416896"/>
                </a:solidFill>
                <a:latin typeface="Eurostile" panose="020B0504020202050204" pitchFamily="34" charset="0"/>
              </a:rPr>
              <a:t>Prijzen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60232" y="188640"/>
            <a:ext cx="2270745" cy="22707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kstvak 17"/>
          <p:cNvSpPr txBox="1">
            <a:spLocks noChangeArrowheads="1"/>
          </p:cNvSpPr>
          <p:nvPr/>
        </p:nvSpPr>
        <p:spPr bwMode="auto">
          <a:xfrm>
            <a:off x="1260808" y="1844824"/>
            <a:ext cx="7884368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</a:rPr>
              <a:t>Ik hou van Holland	Mevr. Hutten </a:t>
            </a:r>
          </a:p>
          <a:p>
            <a:endParaRPr lang="nl-NL" altLang="nl-NL" sz="2400" dirty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</a:rPr>
              <a:t>Tsjechië			Dhr. van Holland</a:t>
            </a: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</a:rPr>
              <a:t>Oostenrijk			Dhr. van Essen</a:t>
            </a: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</a:rPr>
              <a:t>Belgische Ardennen	Dhr. Cornelissen</a:t>
            </a:r>
          </a:p>
          <a:p>
            <a:endParaRPr lang="nl-NL" altLang="nl-NL" sz="2400" dirty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</a:rPr>
              <a:t>Zweden			Dhr. van Dijk </a:t>
            </a: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</a:rPr>
              <a:t>Engeland			Dhr. van </a:t>
            </a:r>
            <a:r>
              <a:rPr lang="nl-NL" altLang="nl-NL" sz="2400" dirty="0" err="1">
                <a:solidFill>
                  <a:schemeClr val="bg1"/>
                </a:solidFill>
              </a:rPr>
              <a:t>Goch</a:t>
            </a:r>
            <a:endParaRPr lang="nl-NL" altLang="nl-NL" sz="2400" dirty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</a:rPr>
              <a:t>Normandië-Parijs 		Mevr. Huizinga</a:t>
            </a:r>
          </a:p>
          <a:p>
            <a:pPr marL="285750" indent="-285750">
              <a:buFont typeface="Arial" charset="0"/>
              <a:buChar char="•"/>
            </a:pPr>
            <a:r>
              <a:rPr lang="nl-NL" altLang="nl-NL" sz="2400" dirty="0">
                <a:solidFill>
                  <a:schemeClr val="bg1"/>
                </a:solidFill>
              </a:rPr>
              <a:t>Toscane (Italië) 		Mevr</a:t>
            </a:r>
            <a:r>
              <a:rPr lang="nl-NL" altLang="nl-NL" sz="2400">
                <a:solidFill>
                  <a:schemeClr val="bg1"/>
                </a:solidFill>
              </a:rPr>
              <a:t>. Bakker</a:t>
            </a:r>
            <a:endParaRPr lang="nl-NL" altLang="nl-NL" sz="2400" dirty="0">
              <a:solidFill>
                <a:schemeClr val="bg1"/>
              </a:solidFill>
            </a:endParaRPr>
          </a:p>
          <a:p>
            <a:endParaRPr lang="nl-NL" altLang="nl-NL" sz="2400" dirty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endParaRPr lang="nl-NL" altLang="nl-NL" sz="2400" dirty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endParaRPr lang="nl-NL" altLang="nl-NL" sz="2400" dirty="0"/>
          </a:p>
          <a:p>
            <a:pPr marL="285750" indent="-285750">
              <a:buFont typeface="Arial" charset="0"/>
              <a:buChar char="•"/>
            </a:pPr>
            <a:endParaRPr lang="nl-NL" altLang="nl-NL" dirty="0"/>
          </a:p>
        </p:txBody>
      </p:sp>
      <p:sp>
        <p:nvSpPr>
          <p:cNvPr id="5" name="Tekstvak 18"/>
          <p:cNvSpPr txBox="1">
            <a:spLocks noChangeArrowheads="1"/>
          </p:cNvSpPr>
          <p:nvPr/>
        </p:nvSpPr>
        <p:spPr bwMode="auto">
          <a:xfrm>
            <a:off x="1619672" y="404664"/>
            <a:ext cx="6361113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nl-NL" sz="4800" b="1" dirty="0">
                <a:solidFill>
                  <a:srgbClr val="EC6B10"/>
                </a:solidFill>
                <a:latin typeface="Eurostile" panose="020B0504020202050204" pitchFamily="34" charset="0"/>
              </a:rPr>
              <a:t>Kartrekkers</a:t>
            </a:r>
          </a:p>
        </p:txBody>
      </p:sp>
      <p:pic>
        <p:nvPicPr>
          <p:cNvPr id="4098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EC6B1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88224" y="116632"/>
            <a:ext cx="2147017" cy="21470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/>
          <p:cNvSpPr txBox="1"/>
          <p:nvPr/>
        </p:nvSpPr>
        <p:spPr>
          <a:xfrm>
            <a:off x="0" y="476672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7200" b="1" dirty="0">
                <a:solidFill>
                  <a:srgbClr val="5FB22E"/>
                </a:solidFill>
                <a:latin typeface="Eurostile" panose="020B0504020202050204" pitchFamily="34" charset="0"/>
              </a:rPr>
              <a:t>VRAGEN!?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55284" y="2420888"/>
            <a:ext cx="3633432" cy="3821833"/>
          </a:xfrm>
          <a:prstGeom prst="rect">
            <a:avLst/>
          </a:prstGeom>
          <a:noFill/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CFA67497-989E-499E-8D60-9A881D1DCEF2}"/>
              </a:ext>
            </a:extLst>
          </p:cNvPr>
          <p:cNvSpPr/>
          <p:nvPr/>
        </p:nvSpPr>
        <p:spPr>
          <a:xfrm>
            <a:off x="2503256" y="1461557"/>
            <a:ext cx="413748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altLang="nl-NL" sz="2200" dirty="0">
                <a:solidFill>
                  <a:srgbClr val="C80025"/>
                </a:solidFill>
                <a:latin typeface="Eurostile" panose="020B050402020205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excursieweken@demeerwaarde.nl</a:t>
            </a:r>
            <a:r>
              <a:rPr lang="nl-NL" altLang="nl-NL" sz="2200" dirty="0">
                <a:solidFill>
                  <a:srgbClr val="C80025"/>
                </a:solidFill>
                <a:latin typeface="Eurostile" panose="020B0504020202050204" pitchFamily="34" charset="0"/>
              </a:rPr>
              <a:t>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ppunt">
  <a:themeElements>
    <a:clrScheme name="Toppunt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Toppunt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ppunt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3beda20-5ebd-47ec-9781-44a18223a293">
      <Terms xmlns="http://schemas.microsoft.com/office/infopath/2007/PartnerControls"/>
    </lcf76f155ced4ddcb4097134ff3c332f>
    <TaxCatchAll xmlns="c3180799-4c30-42f6-a035-f044c1366988" xsi:nil="true"/>
    <SharedWithUsers xmlns="c3180799-4c30-42f6-a035-f044c1366988">
      <UserInfo>
        <DisplayName/>
        <AccountId xsi:nil="true"/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A8C0D2EA64444E98EC0A11A5181F19" ma:contentTypeVersion="16" ma:contentTypeDescription="Een nieuw document maken." ma:contentTypeScope="" ma:versionID="91e615b781a98a7aba1cfccb4d39a4a6">
  <xsd:schema xmlns:xsd="http://www.w3.org/2001/XMLSchema" xmlns:xs="http://www.w3.org/2001/XMLSchema" xmlns:p="http://schemas.microsoft.com/office/2006/metadata/properties" xmlns:ns2="53beda20-5ebd-47ec-9781-44a18223a293" xmlns:ns3="c3180799-4c30-42f6-a035-f044c1366988" targetNamespace="http://schemas.microsoft.com/office/2006/metadata/properties" ma:root="true" ma:fieldsID="a4f307bd58cf2f68c3ff0bd7cf5ba35b" ns2:_="" ns3:_="">
    <xsd:import namespace="53beda20-5ebd-47ec-9781-44a18223a293"/>
    <xsd:import namespace="c3180799-4c30-42f6-a035-f044c13669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beda20-5ebd-47ec-9781-44a18223a2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23595400-46db-48d6-8d52-c3cdf8b1ffd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180799-4c30-42f6-a035-f044c1366988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e40fd6a8-71b9-42ec-90a7-76ddc1d55385}" ma:internalName="TaxCatchAll" ma:showField="CatchAllData" ma:web="c3180799-4c30-42f6-a035-f044c13669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E20D08D-B762-461E-875C-2E44A130BE2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BC57F1D-6B9A-4D44-B823-141716B1706C}">
  <ds:schemaRefs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purl.org/dc/terms/"/>
    <ds:schemaRef ds:uri="http://www.w3.org/XML/1998/namespace"/>
    <ds:schemaRef ds:uri="c3180799-4c30-42f6-a035-f044c1366988"/>
    <ds:schemaRef ds:uri="http://schemas.microsoft.com/office/2006/documentManagement/types"/>
    <ds:schemaRef ds:uri="http://schemas.microsoft.com/office/infopath/2007/PartnerControls"/>
    <ds:schemaRef ds:uri="53beda20-5ebd-47ec-9781-44a18223a293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51E612F-4044-4533-828A-9E0CF4FDBA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3beda20-5ebd-47ec-9781-44a18223a293"/>
    <ds:schemaRef ds:uri="c3180799-4c30-42f6-a035-f044c13669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0</TotalTime>
  <Words>315</Words>
  <Application>Microsoft Office PowerPoint</Application>
  <PresentationFormat>Diavoorstelling (4:3)</PresentationFormat>
  <Paragraphs>119</Paragraphs>
  <Slides>27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10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27</vt:i4>
      </vt:variant>
    </vt:vector>
  </HeadingPairs>
  <TitlesOfParts>
    <vt:vector size="38" baseType="lpstr">
      <vt:lpstr>ＭＳ Ｐゴシック</vt:lpstr>
      <vt:lpstr>Arial</vt:lpstr>
      <vt:lpstr>Book Antiqua</vt:lpstr>
      <vt:lpstr>Calibri</vt:lpstr>
      <vt:lpstr>Eurostile</vt:lpstr>
      <vt:lpstr>Lucida Sans</vt:lpstr>
      <vt:lpstr>Segoe UI</vt:lpstr>
      <vt:lpstr>Wingdings</vt:lpstr>
      <vt:lpstr>Wingdings 2</vt:lpstr>
      <vt:lpstr>Wingdings 3</vt:lpstr>
      <vt:lpstr>Toppunt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Rietberg</dc:creator>
  <cp:lastModifiedBy>Imminkhuizen - van Hal J. (imi)</cp:lastModifiedBy>
  <cp:revision>205</cp:revision>
  <cp:lastPrinted>2022-11-29T14:24:49Z</cp:lastPrinted>
  <dcterms:created xsi:type="dcterms:W3CDTF">2008-04-18T15:50:20Z</dcterms:created>
  <dcterms:modified xsi:type="dcterms:W3CDTF">2023-10-31T14:42:37Z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0x010100D308631A93ECA44398250F06BABC331C</vt:lpwstr>
  </property>
  <property fmtid="{D5CDD505-2E9C-101B-9397-08002B2CF9AE}" pid="3" name="Order">
    <vt:lpwstr>1506000.00000000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  <property fmtid="{D5CDD505-2E9C-101B-9397-08002B2CF9AE}" pid="7" name="MediaServiceImageTags">
    <vt:lpwstr/>
  </property>
</Properties>
</file>